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08" r:id="rId3"/>
    <p:sldMasterId id="2147483720" r:id="rId4"/>
  </p:sldMasterIdLst>
  <p:sldIdLst>
    <p:sldId id="276" r:id="rId5"/>
    <p:sldId id="313" r:id="rId6"/>
    <p:sldId id="314" r:id="rId7"/>
    <p:sldId id="305" r:id="rId8"/>
    <p:sldId id="306" r:id="rId9"/>
    <p:sldId id="315" r:id="rId10"/>
    <p:sldId id="281" r:id="rId11"/>
    <p:sldId id="307" r:id="rId12"/>
    <p:sldId id="308" r:id="rId13"/>
    <p:sldId id="316" r:id="rId14"/>
    <p:sldId id="309" r:id="rId15"/>
    <p:sldId id="310" r:id="rId16"/>
    <p:sldId id="280" r:id="rId17"/>
    <p:sldId id="311" r:id="rId18"/>
    <p:sldId id="300" r:id="rId19"/>
    <p:sldId id="317" r:id="rId20"/>
    <p:sldId id="319" r:id="rId21"/>
    <p:sldId id="318" r:id="rId22"/>
    <p:sldId id="320" r:id="rId23"/>
    <p:sldId id="321" r:id="rId24"/>
    <p:sldId id="322" r:id="rId25"/>
    <p:sldId id="323"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774"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C82413-ACBE-4B2D-BA1B-A798FB5236C4}" type="doc">
      <dgm:prSet loTypeId="urn:microsoft.com/office/officeart/2005/8/layout/cycle5" loCatId="cycle" qsTypeId="urn:microsoft.com/office/officeart/2005/8/quickstyle/simple1" qsCatId="simple" csTypeId="urn:microsoft.com/office/officeart/2005/8/colors/accent1_2" csCatId="accent1" phldr="1"/>
      <dgm:spPr/>
      <dgm:t>
        <a:bodyPr/>
        <a:lstStyle/>
        <a:p>
          <a:pPr rtl="1"/>
          <a:endParaRPr lang="ar-EG"/>
        </a:p>
      </dgm:t>
    </dgm:pt>
    <dgm:pt modelId="{0F2D0F10-63D5-4F5F-897B-80B65921D338}">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EG" sz="3100" b="1" dirty="0" smtClean="0">
              <a:solidFill>
                <a:schemeClr val="tx1"/>
              </a:solidFill>
            </a:rPr>
            <a:t>التهوية</a:t>
          </a:r>
          <a:endParaRPr lang="ar-EG" sz="3100" b="1" dirty="0">
            <a:solidFill>
              <a:schemeClr val="tx1"/>
            </a:solidFill>
          </a:endParaRPr>
        </a:p>
      </dgm:t>
    </dgm:pt>
    <dgm:pt modelId="{DD793440-2839-4010-A616-11F3F04C9EB2}" type="parTrans" cxnId="{81C2B129-5942-4252-BAE1-830785ABA0F3}">
      <dgm:prSet/>
      <dgm:spPr/>
      <dgm:t>
        <a:bodyPr/>
        <a:lstStyle/>
        <a:p>
          <a:pPr rtl="1"/>
          <a:endParaRPr lang="ar-EG"/>
        </a:p>
      </dgm:t>
    </dgm:pt>
    <dgm:pt modelId="{E3474735-0A35-42A3-81B0-7DCDF332C7A2}" type="sibTrans" cxnId="{81C2B129-5942-4252-BAE1-830785ABA0F3}">
      <dgm:prSet/>
      <dgm:spPr/>
      <dgm:t>
        <a:bodyPr/>
        <a:lstStyle/>
        <a:p>
          <a:pPr rtl="1"/>
          <a:endParaRPr lang="ar-EG"/>
        </a:p>
      </dgm:t>
    </dgm:pt>
    <dgm:pt modelId="{46DC32F9-42D7-4C11-A3E1-CB2606696B0D}">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EG" sz="3100" b="1" dirty="0" smtClean="0">
              <a:solidFill>
                <a:schemeClr val="tx1"/>
              </a:solidFill>
            </a:rPr>
            <a:t>التدفئة</a:t>
          </a:r>
          <a:endParaRPr lang="ar-EG" sz="3100" b="1" dirty="0">
            <a:solidFill>
              <a:schemeClr val="tx1"/>
            </a:solidFill>
          </a:endParaRPr>
        </a:p>
      </dgm:t>
    </dgm:pt>
    <dgm:pt modelId="{4C15D973-1EFE-4262-BE0E-11DBB0722F02}" type="parTrans" cxnId="{9E8F73D6-6561-4E7C-B299-5B36EB72C746}">
      <dgm:prSet/>
      <dgm:spPr/>
      <dgm:t>
        <a:bodyPr/>
        <a:lstStyle/>
        <a:p>
          <a:pPr rtl="1"/>
          <a:endParaRPr lang="ar-EG"/>
        </a:p>
      </dgm:t>
    </dgm:pt>
    <dgm:pt modelId="{FE121388-5338-4254-97FB-07C3FE7BD77D}" type="sibTrans" cxnId="{9E8F73D6-6561-4E7C-B299-5B36EB72C746}">
      <dgm:prSet/>
      <dgm:spPr/>
      <dgm:t>
        <a:bodyPr/>
        <a:lstStyle/>
        <a:p>
          <a:pPr rtl="1"/>
          <a:endParaRPr lang="ar-EG"/>
        </a:p>
      </dgm:t>
    </dgm:pt>
    <dgm:pt modelId="{05CEE771-E001-4143-B3CC-FE1261E17BB9}">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EG" sz="3100" b="1" dirty="0" smtClean="0">
              <a:solidFill>
                <a:schemeClr val="tx1"/>
              </a:solidFill>
            </a:rPr>
            <a:t>النظافة</a:t>
          </a:r>
          <a:endParaRPr lang="ar-EG" sz="3100" b="1" dirty="0">
            <a:solidFill>
              <a:schemeClr val="tx1"/>
            </a:solidFill>
          </a:endParaRPr>
        </a:p>
      </dgm:t>
    </dgm:pt>
    <dgm:pt modelId="{395A2CDF-B552-4C7A-9E3E-8C809BDD0BA3}" type="parTrans" cxnId="{37C2EBD2-F7DE-483C-A805-0112305BA386}">
      <dgm:prSet/>
      <dgm:spPr/>
      <dgm:t>
        <a:bodyPr/>
        <a:lstStyle/>
        <a:p>
          <a:pPr rtl="1"/>
          <a:endParaRPr lang="ar-EG"/>
        </a:p>
      </dgm:t>
    </dgm:pt>
    <dgm:pt modelId="{CA183FFD-B414-49E1-B721-BD9E0CA87400}" type="sibTrans" cxnId="{37C2EBD2-F7DE-483C-A805-0112305BA386}">
      <dgm:prSet/>
      <dgm:spPr/>
      <dgm:t>
        <a:bodyPr/>
        <a:lstStyle/>
        <a:p>
          <a:pPr rtl="1"/>
          <a:endParaRPr lang="ar-EG"/>
        </a:p>
      </dgm:t>
    </dgm:pt>
    <dgm:pt modelId="{1B61D1BD-9FBE-4E3C-9C93-8447B1A1068D}">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EG" sz="3100" b="1" dirty="0" smtClean="0"/>
            <a:t>التزيين</a:t>
          </a:r>
          <a:endParaRPr lang="ar-EG" sz="3100" b="1" dirty="0"/>
        </a:p>
      </dgm:t>
    </dgm:pt>
    <dgm:pt modelId="{5177CE82-BDBE-4352-A442-C20549DD243A}" type="parTrans" cxnId="{A02EE668-ECE6-4AFD-AA61-AA23FEAFEA60}">
      <dgm:prSet/>
      <dgm:spPr/>
      <dgm:t>
        <a:bodyPr/>
        <a:lstStyle/>
        <a:p>
          <a:pPr rtl="1"/>
          <a:endParaRPr lang="ar-EG"/>
        </a:p>
      </dgm:t>
    </dgm:pt>
    <dgm:pt modelId="{BAF63E64-3D97-4C14-8D39-9DF31FBBB998}" type="sibTrans" cxnId="{A02EE668-ECE6-4AFD-AA61-AA23FEAFEA60}">
      <dgm:prSet/>
      <dgm:spPr/>
      <dgm:t>
        <a:bodyPr/>
        <a:lstStyle/>
        <a:p>
          <a:pPr rtl="1"/>
          <a:endParaRPr lang="ar-EG"/>
        </a:p>
      </dgm:t>
    </dgm:pt>
    <dgm:pt modelId="{479D5A1B-3E6B-4F60-8FB9-0A6D1674BC25}">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EG" sz="3100" b="1" dirty="0" smtClean="0"/>
            <a:t>الإضاءة</a:t>
          </a:r>
          <a:endParaRPr lang="ar-EG" sz="3100" b="1" dirty="0"/>
        </a:p>
      </dgm:t>
    </dgm:pt>
    <dgm:pt modelId="{6B1F3498-E939-4A0C-B3F9-ADCDB1A609AF}" type="parTrans" cxnId="{50160AFC-1416-4D49-89A7-2A70D1A81A11}">
      <dgm:prSet/>
      <dgm:spPr/>
      <dgm:t>
        <a:bodyPr/>
        <a:lstStyle/>
        <a:p>
          <a:pPr rtl="1"/>
          <a:endParaRPr lang="ar-EG"/>
        </a:p>
      </dgm:t>
    </dgm:pt>
    <dgm:pt modelId="{8373E353-9B4D-488A-B128-ED099FC5ED89}" type="sibTrans" cxnId="{50160AFC-1416-4D49-89A7-2A70D1A81A11}">
      <dgm:prSet/>
      <dgm:spPr/>
      <dgm:t>
        <a:bodyPr/>
        <a:lstStyle/>
        <a:p>
          <a:pPr rtl="1"/>
          <a:endParaRPr lang="ar-EG"/>
        </a:p>
      </dgm:t>
    </dgm:pt>
    <dgm:pt modelId="{DA62B82C-41A7-4CC7-8972-8EB3B8D0AFD1}" type="pres">
      <dgm:prSet presAssocID="{E9C82413-ACBE-4B2D-BA1B-A798FB5236C4}" presName="cycle" presStyleCnt="0">
        <dgm:presLayoutVars>
          <dgm:dir/>
          <dgm:resizeHandles val="exact"/>
        </dgm:presLayoutVars>
      </dgm:prSet>
      <dgm:spPr/>
      <dgm:t>
        <a:bodyPr/>
        <a:lstStyle/>
        <a:p>
          <a:pPr rtl="1"/>
          <a:endParaRPr lang="ar-EG"/>
        </a:p>
      </dgm:t>
    </dgm:pt>
    <dgm:pt modelId="{8FEF1C14-4C1F-4619-AEF6-17D944B5A945}" type="pres">
      <dgm:prSet presAssocID="{0F2D0F10-63D5-4F5F-897B-80B65921D338}" presName="node" presStyleLbl="node1" presStyleIdx="0" presStyleCnt="5">
        <dgm:presLayoutVars>
          <dgm:bulletEnabled val="1"/>
        </dgm:presLayoutVars>
      </dgm:prSet>
      <dgm:spPr/>
      <dgm:t>
        <a:bodyPr/>
        <a:lstStyle/>
        <a:p>
          <a:pPr rtl="1"/>
          <a:endParaRPr lang="ar-EG"/>
        </a:p>
      </dgm:t>
    </dgm:pt>
    <dgm:pt modelId="{CCEC4B0C-A2C6-44CB-9D9D-00F4587F6D34}" type="pres">
      <dgm:prSet presAssocID="{0F2D0F10-63D5-4F5F-897B-80B65921D338}" presName="spNode" presStyleCnt="0"/>
      <dgm:spPr/>
    </dgm:pt>
    <dgm:pt modelId="{0599E7A0-7AD4-4C6F-8950-3BB3138DE77D}" type="pres">
      <dgm:prSet presAssocID="{E3474735-0A35-42A3-81B0-7DCDF332C7A2}" presName="sibTrans" presStyleLbl="sibTrans1D1" presStyleIdx="0" presStyleCnt="5"/>
      <dgm:spPr/>
      <dgm:t>
        <a:bodyPr/>
        <a:lstStyle/>
        <a:p>
          <a:pPr rtl="1"/>
          <a:endParaRPr lang="ar-EG"/>
        </a:p>
      </dgm:t>
    </dgm:pt>
    <dgm:pt modelId="{1746FFCE-EC53-4174-9C3A-CC488D32C9C7}" type="pres">
      <dgm:prSet presAssocID="{46DC32F9-42D7-4C11-A3E1-CB2606696B0D}" presName="node" presStyleLbl="node1" presStyleIdx="1" presStyleCnt="5">
        <dgm:presLayoutVars>
          <dgm:bulletEnabled val="1"/>
        </dgm:presLayoutVars>
      </dgm:prSet>
      <dgm:spPr/>
      <dgm:t>
        <a:bodyPr/>
        <a:lstStyle/>
        <a:p>
          <a:pPr rtl="1"/>
          <a:endParaRPr lang="ar-EG"/>
        </a:p>
      </dgm:t>
    </dgm:pt>
    <dgm:pt modelId="{AD9A78C4-1B81-4E64-B816-657F57B11085}" type="pres">
      <dgm:prSet presAssocID="{46DC32F9-42D7-4C11-A3E1-CB2606696B0D}" presName="spNode" presStyleCnt="0"/>
      <dgm:spPr/>
    </dgm:pt>
    <dgm:pt modelId="{CA58EC46-1EDC-4486-8A7D-1F48B3420AE4}" type="pres">
      <dgm:prSet presAssocID="{FE121388-5338-4254-97FB-07C3FE7BD77D}" presName="sibTrans" presStyleLbl="sibTrans1D1" presStyleIdx="1" presStyleCnt="5"/>
      <dgm:spPr/>
      <dgm:t>
        <a:bodyPr/>
        <a:lstStyle/>
        <a:p>
          <a:pPr rtl="1"/>
          <a:endParaRPr lang="ar-EG"/>
        </a:p>
      </dgm:t>
    </dgm:pt>
    <dgm:pt modelId="{FAC8896D-C65D-41FB-993E-9B04CC05227C}" type="pres">
      <dgm:prSet presAssocID="{05CEE771-E001-4143-B3CC-FE1261E17BB9}" presName="node" presStyleLbl="node1" presStyleIdx="2" presStyleCnt="5">
        <dgm:presLayoutVars>
          <dgm:bulletEnabled val="1"/>
        </dgm:presLayoutVars>
      </dgm:prSet>
      <dgm:spPr/>
      <dgm:t>
        <a:bodyPr/>
        <a:lstStyle/>
        <a:p>
          <a:pPr rtl="1"/>
          <a:endParaRPr lang="ar-EG"/>
        </a:p>
      </dgm:t>
    </dgm:pt>
    <dgm:pt modelId="{7491459C-7255-483F-817F-A7B3AFCA4C82}" type="pres">
      <dgm:prSet presAssocID="{05CEE771-E001-4143-B3CC-FE1261E17BB9}" presName="spNode" presStyleCnt="0"/>
      <dgm:spPr/>
    </dgm:pt>
    <dgm:pt modelId="{C7B6AF23-6FEA-436C-ACFD-90306011DED3}" type="pres">
      <dgm:prSet presAssocID="{CA183FFD-B414-49E1-B721-BD9E0CA87400}" presName="sibTrans" presStyleLbl="sibTrans1D1" presStyleIdx="2" presStyleCnt="5"/>
      <dgm:spPr/>
      <dgm:t>
        <a:bodyPr/>
        <a:lstStyle/>
        <a:p>
          <a:pPr rtl="1"/>
          <a:endParaRPr lang="ar-EG"/>
        </a:p>
      </dgm:t>
    </dgm:pt>
    <dgm:pt modelId="{BAA24E35-DB51-41DC-8958-9453EA7F6179}" type="pres">
      <dgm:prSet presAssocID="{1B61D1BD-9FBE-4E3C-9C93-8447B1A1068D}" presName="node" presStyleLbl="node1" presStyleIdx="3" presStyleCnt="5">
        <dgm:presLayoutVars>
          <dgm:bulletEnabled val="1"/>
        </dgm:presLayoutVars>
      </dgm:prSet>
      <dgm:spPr/>
      <dgm:t>
        <a:bodyPr/>
        <a:lstStyle/>
        <a:p>
          <a:pPr rtl="1"/>
          <a:endParaRPr lang="ar-EG"/>
        </a:p>
      </dgm:t>
    </dgm:pt>
    <dgm:pt modelId="{23E0B0C2-A9B2-47E8-804C-1E1D4ECA4E13}" type="pres">
      <dgm:prSet presAssocID="{1B61D1BD-9FBE-4E3C-9C93-8447B1A1068D}" presName="spNode" presStyleCnt="0"/>
      <dgm:spPr/>
    </dgm:pt>
    <dgm:pt modelId="{ECFA7BD9-6D71-4664-BC47-98072147FF99}" type="pres">
      <dgm:prSet presAssocID="{BAF63E64-3D97-4C14-8D39-9DF31FBBB998}" presName="sibTrans" presStyleLbl="sibTrans1D1" presStyleIdx="3" presStyleCnt="5"/>
      <dgm:spPr/>
      <dgm:t>
        <a:bodyPr/>
        <a:lstStyle/>
        <a:p>
          <a:pPr rtl="1"/>
          <a:endParaRPr lang="ar-EG"/>
        </a:p>
      </dgm:t>
    </dgm:pt>
    <dgm:pt modelId="{40A4B14C-F74B-461B-9124-58119AFF4501}" type="pres">
      <dgm:prSet presAssocID="{479D5A1B-3E6B-4F60-8FB9-0A6D1674BC25}" presName="node" presStyleLbl="node1" presStyleIdx="4" presStyleCnt="5">
        <dgm:presLayoutVars>
          <dgm:bulletEnabled val="1"/>
        </dgm:presLayoutVars>
      </dgm:prSet>
      <dgm:spPr/>
      <dgm:t>
        <a:bodyPr/>
        <a:lstStyle/>
        <a:p>
          <a:pPr rtl="1"/>
          <a:endParaRPr lang="ar-EG"/>
        </a:p>
      </dgm:t>
    </dgm:pt>
    <dgm:pt modelId="{13223DA1-F763-44CD-84A9-D066A4004A21}" type="pres">
      <dgm:prSet presAssocID="{479D5A1B-3E6B-4F60-8FB9-0A6D1674BC25}" presName="spNode" presStyleCnt="0"/>
      <dgm:spPr/>
    </dgm:pt>
    <dgm:pt modelId="{80015857-9272-4F2F-A921-5CFBD77182A1}" type="pres">
      <dgm:prSet presAssocID="{8373E353-9B4D-488A-B128-ED099FC5ED89}" presName="sibTrans" presStyleLbl="sibTrans1D1" presStyleIdx="4" presStyleCnt="5"/>
      <dgm:spPr/>
      <dgm:t>
        <a:bodyPr/>
        <a:lstStyle/>
        <a:p>
          <a:pPr rtl="1"/>
          <a:endParaRPr lang="ar-EG"/>
        </a:p>
      </dgm:t>
    </dgm:pt>
  </dgm:ptLst>
  <dgm:cxnLst>
    <dgm:cxn modelId="{B9971A7A-1B51-4CEA-8659-E9E10DFADED3}" type="presOf" srcId="{BAF63E64-3D97-4C14-8D39-9DF31FBBB998}" destId="{ECFA7BD9-6D71-4664-BC47-98072147FF99}" srcOrd="0" destOrd="0" presId="urn:microsoft.com/office/officeart/2005/8/layout/cycle5"/>
    <dgm:cxn modelId="{37C2EBD2-F7DE-483C-A805-0112305BA386}" srcId="{E9C82413-ACBE-4B2D-BA1B-A798FB5236C4}" destId="{05CEE771-E001-4143-B3CC-FE1261E17BB9}" srcOrd="2" destOrd="0" parTransId="{395A2CDF-B552-4C7A-9E3E-8C809BDD0BA3}" sibTransId="{CA183FFD-B414-49E1-B721-BD9E0CA87400}"/>
    <dgm:cxn modelId="{B1460FDE-9A39-4BEA-8684-5A0A03B91D29}" type="presOf" srcId="{46DC32F9-42D7-4C11-A3E1-CB2606696B0D}" destId="{1746FFCE-EC53-4174-9C3A-CC488D32C9C7}" srcOrd="0" destOrd="0" presId="urn:microsoft.com/office/officeart/2005/8/layout/cycle5"/>
    <dgm:cxn modelId="{0A25C448-4CBF-461C-AA6E-CB7080EB815C}" type="presOf" srcId="{0F2D0F10-63D5-4F5F-897B-80B65921D338}" destId="{8FEF1C14-4C1F-4619-AEF6-17D944B5A945}" srcOrd="0" destOrd="0" presId="urn:microsoft.com/office/officeart/2005/8/layout/cycle5"/>
    <dgm:cxn modelId="{56DE39ED-F7C5-44BC-9D91-32241AE6D759}" type="presOf" srcId="{CA183FFD-B414-49E1-B721-BD9E0CA87400}" destId="{C7B6AF23-6FEA-436C-ACFD-90306011DED3}" srcOrd="0" destOrd="0" presId="urn:microsoft.com/office/officeart/2005/8/layout/cycle5"/>
    <dgm:cxn modelId="{CAC6B812-D1AE-4C8A-B792-8219BCB8BF29}" type="presOf" srcId="{479D5A1B-3E6B-4F60-8FB9-0A6D1674BC25}" destId="{40A4B14C-F74B-461B-9124-58119AFF4501}" srcOrd="0" destOrd="0" presId="urn:microsoft.com/office/officeart/2005/8/layout/cycle5"/>
    <dgm:cxn modelId="{6855DACC-B483-4C66-980C-1098E5ACADF7}" type="presOf" srcId="{8373E353-9B4D-488A-B128-ED099FC5ED89}" destId="{80015857-9272-4F2F-A921-5CFBD77182A1}" srcOrd="0" destOrd="0" presId="urn:microsoft.com/office/officeart/2005/8/layout/cycle5"/>
    <dgm:cxn modelId="{50160AFC-1416-4D49-89A7-2A70D1A81A11}" srcId="{E9C82413-ACBE-4B2D-BA1B-A798FB5236C4}" destId="{479D5A1B-3E6B-4F60-8FB9-0A6D1674BC25}" srcOrd="4" destOrd="0" parTransId="{6B1F3498-E939-4A0C-B3F9-ADCDB1A609AF}" sibTransId="{8373E353-9B4D-488A-B128-ED099FC5ED89}"/>
    <dgm:cxn modelId="{A02EE668-ECE6-4AFD-AA61-AA23FEAFEA60}" srcId="{E9C82413-ACBE-4B2D-BA1B-A798FB5236C4}" destId="{1B61D1BD-9FBE-4E3C-9C93-8447B1A1068D}" srcOrd="3" destOrd="0" parTransId="{5177CE82-BDBE-4352-A442-C20549DD243A}" sibTransId="{BAF63E64-3D97-4C14-8D39-9DF31FBBB998}"/>
    <dgm:cxn modelId="{3CCAB91B-A08F-4E1B-B086-D3EDE938DC70}" type="presOf" srcId="{FE121388-5338-4254-97FB-07C3FE7BD77D}" destId="{CA58EC46-1EDC-4486-8A7D-1F48B3420AE4}" srcOrd="0" destOrd="0" presId="urn:microsoft.com/office/officeart/2005/8/layout/cycle5"/>
    <dgm:cxn modelId="{B8656F6A-8191-4A0C-BF32-1613F8385B8C}" type="presOf" srcId="{1B61D1BD-9FBE-4E3C-9C93-8447B1A1068D}" destId="{BAA24E35-DB51-41DC-8958-9453EA7F6179}" srcOrd="0" destOrd="0" presId="urn:microsoft.com/office/officeart/2005/8/layout/cycle5"/>
    <dgm:cxn modelId="{1AFD2D7B-B2C7-498C-B3D7-09A67657D398}" type="presOf" srcId="{05CEE771-E001-4143-B3CC-FE1261E17BB9}" destId="{FAC8896D-C65D-41FB-993E-9B04CC05227C}" srcOrd="0" destOrd="0" presId="urn:microsoft.com/office/officeart/2005/8/layout/cycle5"/>
    <dgm:cxn modelId="{A7F0E035-6806-4B28-BC58-1AF113B2C4EA}" type="presOf" srcId="{E3474735-0A35-42A3-81B0-7DCDF332C7A2}" destId="{0599E7A0-7AD4-4C6F-8950-3BB3138DE77D}" srcOrd="0" destOrd="0" presId="urn:microsoft.com/office/officeart/2005/8/layout/cycle5"/>
    <dgm:cxn modelId="{B24A63FE-BBD9-43FB-B41C-468D639BD3AC}" type="presOf" srcId="{E9C82413-ACBE-4B2D-BA1B-A798FB5236C4}" destId="{DA62B82C-41A7-4CC7-8972-8EB3B8D0AFD1}" srcOrd="0" destOrd="0" presId="urn:microsoft.com/office/officeart/2005/8/layout/cycle5"/>
    <dgm:cxn modelId="{9E8F73D6-6561-4E7C-B299-5B36EB72C746}" srcId="{E9C82413-ACBE-4B2D-BA1B-A798FB5236C4}" destId="{46DC32F9-42D7-4C11-A3E1-CB2606696B0D}" srcOrd="1" destOrd="0" parTransId="{4C15D973-1EFE-4262-BE0E-11DBB0722F02}" sibTransId="{FE121388-5338-4254-97FB-07C3FE7BD77D}"/>
    <dgm:cxn modelId="{81C2B129-5942-4252-BAE1-830785ABA0F3}" srcId="{E9C82413-ACBE-4B2D-BA1B-A798FB5236C4}" destId="{0F2D0F10-63D5-4F5F-897B-80B65921D338}" srcOrd="0" destOrd="0" parTransId="{DD793440-2839-4010-A616-11F3F04C9EB2}" sibTransId="{E3474735-0A35-42A3-81B0-7DCDF332C7A2}"/>
    <dgm:cxn modelId="{B9D9FCC9-6944-4A59-9C15-7A81B00C4D3D}" type="presParOf" srcId="{DA62B82C-41A7-4CC7-8972-8EB3B8D0AFD1}" destId="{8FEF1C14-4C1F-4619-AEF6-17D944B5A945}" srcOrd="0" destOrd="0" presId="urn:microsoft.com/office/officeart/2005/8/layout/cycle5"/>
    <dgm:cxn modelId="{CF89E9C2-ECBF-4ADA-8BD8-D115E68911D8}" type="presParOf" srcId="{DA62B82C-41A7-4CC7-8972-8EB3B8D0AFD1}" destId="{CCEC4B0C-A2C6-44CB-9D9D-00F4587F6D34}" srcOrd="1" destOrd="0" presId="urn:microsoft.com/office/officeart/2005/8/layout/cycle5"/>
    <dgm:cxn modelId="{778621B1-4976-4B0C-A16C-BE77D8B1764B}" type="presParOf" srcId="{DA62B82C-41A7-4CC7-8972-8EB3B8D0AFD1}" destId="{0599E7A0-7AD4-4C6F-8950-3BB3138DE77D}" srcOrd="2" destOrd="0" presId="urn:microsoft.com/office/officeart/2005/8/layout/cycle5"/>
    <dgm:cxn modelId="{A3B40A26-D4AD-4DF3-8A00-4429F5A24A96}" type="presParOf" srcId="{DA62B82C-41A7-4CC7-8972-8EB3B8D0AFD1}" destId="{1746FFCE-EC53-4174-9C3A-CC488D32C9C7}" srcOrd="3" destOrd="0" presId="urn:microsoft.com/office/officeart/2005/8/layout/cycle5"/>
    <dgm:cxn modelId="{3C2596A8-A2FA-4A26-A161-BDB7D65E63BE}" type="presParOf" srcId="{DA62B82C-41A7-4CC7-8972-8EB3B8D0AFD1}" destId="{AD9A78C4-1B81-4E64-B816-657F57B11085}" srcOrd="4" destOrd="0" presId="urn:microsoft.com/office/officeart/2005/8/layout/cycle5"/>
    <dgm:cxn modelId="{8B198513-431D-4466-B4CF-F1A39D3633A0}" type="presParOf" srcId="{DA62B82C-41A7-4CC7-8972-8EB3B8D0AFD1}" destId="{CA58EC46-1EDC-4486-8A7D-1F48B3420AE4}" srcOrd="5" destOrd="0" presId="urn:microsoft.com/office/officeart/2005/8/layout/cycle5"/>
    <dgm:cxn modelId="{72CAE738-688F-4F2D-9AB2-FDC2D4EC8BC4}" type="presParOf" srcId="{DA62B82C-41A7-4CC7-8972-8EB3B8D0AFD1}" destId="{FAC8896D-C65D-41FB-993E-9B04CC05227C}" srcOrd="6" destOrd="0" presId="urn:microsoft.com/office/officeart/2005/8/layout/cycle5"/>
    <dgm:cxn modelId="{9EAC3929-A8F4-49A8-9F00-8B7168B0DDD3}" type="presParOf" srcId="{DA62B82C-41A7-4CC7-8972-8EB3B8D0AFD1}" destId="{7491459C-7255-483F-817F-A7B3AFCA4C82}" srcOrd="7" destOrd="0" presId="urn:microsoft.com/office/officeart/2005/8/layout/cycle5"/>
    <dgm:cxn modelId="{AB49C6AC-8BCD-4023-B3DD-51BE72C7F9F8}" type="presParOf" srcId="{DA62B82C-41A7-4CC7-8972-8EB3B8D0AFD1}" destId="{C7B6AF23-6FEA-436C-ACFD-90306011DED3}" srcOrd="8" destOrd="0" presId="urn:microsoft.com/office/officeart/2005/8/layout/cycle5"/>
    <dgm:cxn modelId="{CEBB4760-BE67-4F9E-A1E6-C7E40ED4C6D8}" type="presParOf" srcId="{DA62B82C-41A7-4CC7-8972-8EB3B8D0AFD1}" destId="{BAA24E35-DB51-41DC-8958-9453EA7F6179}" srcOrd="9" destOrd="0" presId="urn:microsoft.com/office/officeart/2005/8/layout/cycle5"/>
    <dgm:cxn modelId="{17B8FDC8-5051-41B0-B982-49AD7B032544}" type="presParOf" srcId="{DA62B82C-41A7-4CC7-8972-8EB3B8D0AFD1}" destId="{23E0B0C2-A9B2-47E8-804C-1E1D4ECA4E13}" srcOrd="10" destOrd="0" presId="urn:microsoft.com/office/officeart/2005/8/layout/cycle5"/>
    <dgm:cxn modelId="{2EF3B1B8-A642-42D5-A383-F6FD5733FA8A}" type="presParOf" srcId="{DA62B82C-41A7-4CC7-8972-8EB3B8D0AFD1}" destId="{ECFA7BD9-6D71-4664-BC47-98072147FF99}" srcOrd="11" destOrd="0" presId="urn:microsoft.com/office/officeart/2005/8/layout/cycle5"/>
    <dgm:cxn modelId="{B6FD8A0D-E31B-4913-AB32-83FE2524D4BE}" type="presParOf" srcId="{DA62B82C-41A7-4CC7-8972-8EB3B8D0AFD1}" destId="{40A4B14C-F74B-461B-9124-58119AFF4501}" srcOrd="12" destOrd="0" presId="urn:microsoft.com/office/officeart/2005/8/layout/cycle5"/>
    <dgm:cxn modelId="{DDBA3021-E270-4E86-9F7B-9DC0E84ACBDF}" type="presParOf" srcId="{DA62B82C-41A7-4CC7-8972-8EB3B8D0AFD1}" destId="{13223DA1-F763-44CD-84A9-D066A4004A21}" srcOrd="13" destOrd="0" presId="urn:microsoft.com/office/officeart/2005/8/layout/cycle5"/>
    <dgm:cxn modelId="{4AC85F9F-3602-4B6F-9BAC-A0B66693B3E8}" type="presParOf" srcId="{DA62B82C-41A7-4CC7-8972-8EB3B8D0AFD1}" destId="{80015857-9272-4F2F-A921-5CFBD77182A1}"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37D253-6B4A-47A5-A142-CD8582911994}" type="doc">
      <dgm:prSet loTypeId="urn:microsoft.com/office/officeart/2005/8/layout/equation2" loCatId="process" qsTypeId="urn:microsoft.com/office/officeart/2005/8/quickstyle/simple1" qsCatId="simple" csTypeId="urn:microsoft.com/office/officeart/2005/8/colors/accent1_2" csCatId="accent1" phldr="1"/>
      <dgm:spPr/>
    </dgm:pt>
    <dgm:pt modelId="{AF8ACDCF-C5DE-4560-BF69-36D270AAEFDF}">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EG" b="1" dirty="0" smtClean="0">
              <a:solidFill>
                <a:schemeClr val="tx1"/>
              </a:solidFill>
            </a:rPr>
            <a:t>طبيعية</a:t>
          </a:r>
          <a:endParaRPr lang="ar-EG" b="1" dirty="0">
            <a:solidFill>
              <a:schemeClr val="tx1"/>
            </a:solidFill>
          </a:endParaRPr>
        </a:p>
      </dgm:t>
    </dgm:pt>
    <dgm:pt modelId="{BE1B9FA4-BA20-4EC9-BE9B-4398D87C6824}" type="parTrans" cxnId="{4AFA56F4-1C37-4969-8F40-AF629BEB581F}">
      <dgm:prSet/>
      <dgm:spPr/>
      <dgm:t>
        <a:bodyPr/>
        <a:lstStyle/>
        <a:p>
          <a:pPr rtl="1"/>
          <a:endParaRPr lang="ar-EG"/>
        </a:p>
      </dgm:t>
    </dgm:pt>
    <dgm:pt modelId="{5D0D7106-A64F-455B-A86F-32C563C28010}" type="sibTrans" cxnId="{4AFA56F4-1C37-4969-8F40-AF629BEB581F}">
      <dgm:prSet/>
      <dgm:spPr/>
      <dgm:t>
        <a:bodyPr/>
        <a:lstStyle/>
        <a:p>
          <a:pPr rtl="1"/>
          <a:endParaRPr lang="ar-EG"/>
        </a:p>
      </dgm:t>
    </dgm:pt>
    <dgm:pt modelId="{335958FD-2C15-4E43-A79F-A11B22553D8E}">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EG" b="1" dirty="0" smtClean="0">
              <a:solidFill>
                <a:schemeClr val="tx1"/>
              </a:solidFill>
            </a:rPr>
            <a:t>صناعية</a:t>
          </a:r>
          <a:endParaRPr lang="ar-EG" b="1" dirty="0">
            <a:solidFill>
              <a:schemeClr val="tx1"/>
            </a:solidFill>
          </a:endParaRPr>
        </a:p>
      </dgm:t>
    </dgm:pt>
    <dgm:pt modelId="{20C970FF-6173-4679-B406-439C8911148B}" type="parTrans" cxnId="{19082A06-B5E7-4B22-B3EE-6978FF22BD4A}">
      <dgm:prSet/>
      <dgm:spPr/>
      <dgm:t>
        <a:bodyPr/>
        <a:lstStyle/>
        <a:p>
          <a:pPr rtl="1"/>
          <a:endParaRPr lang="ar-EG"/>
        </a:p>
      </dgm:t>
    </dgm:pt>
    <dgm:pt modelId="{7B3A393A-532B-4A81-B718-7EA397E1A3B1}" type="sibTrans" cxnId="{19082A06-B5E7-4B22-B3EE-6978FF22BD4A}">
      <dgm:prSet/>
      <dgm:spPr/>
      <dgm:t>
        <a:bodyPr/>
        <a:lstStyle/>
        <a:p>
          <a:pPr rtl="1"/>
          <a:endParaRPr lang="ar-EG"/>
        </a:p>
      </dgm:t>
    </dgm:pt>
    <dgm:pt modelId="{37860896-5852-4811-AD01-94C7777D5FD6}">
      <dgm:prSet phldrT="[Text]"/>
      <dgm:spPr/>
      <dgm:t>
        <a:bodyPr/>
        <a:lstStyle/>
        <a:p>
          <a:pPr rtl="1"/>
          <a:r>
            <a:rPr lang="ar-EG" dirty="0" smtClean="0"/>
            <a:t>التهوية</a:t>
          </a:r>
          <a:endParaRPr lang="ar-EG" dirty="0"/>
        </a:p>
      </dgm:t>
    </dgm:pt>
    <dgm:pt modelId="{D95DAB5F-B7C9-4ABE-A312-ECE1B5D78626}" type="parTrans" cxnId="{19A2DF6A-ABE0-4896-86FD-81794B535055}">
      <dgm:prSet/>
      <dgm:spPr/>
      <dgm:t>
        <a:bodyPr/>
        <a:lstStyle/>
        <a:p>
          <a:pPr rtl="1"/>
          <a:endParaRPr lang="ar-EG"/>
        </a:p>
      </dgm:t>
    </dgm:pt>
    <dgm:pt modelId="{7DC6707B-856C-4241-9B77-6CB857FFCBBF}" type="sibTrans" cxnId="{19A2DF6A-ABE0-4896-86FD-81794B535055}">
      <dgm:prSet/>
      <dgm:spPr/>
      <dgm:t>
        <a:bodyPr/>
        <a:lstStyle/>
        <a:p>
          <a:pPr rtl="1"/>
          <a:endParaRPr lang="ar-EG"/>
        </a:p>
      </dgm:t>
    </dgm:pt>
    <dgm:pt modelId="{143604B2-D36C-424F-BC3A-A705C1D2A5B8}" type="pres">
      <dgm:prSet presAssocID="{1F37D253-6B4A-47A5-A142-CD8582911994}" presName="Name0" presStyleCnt="0">
        <dgm:presLayoutVars>
          <dgm:dir/>
          <dgm:resizeHandles val="exact"/>
        </dgm:presLayoutVars>
      </dgm:prSet>
      <dgm:spPr/>
    </dgm:pt>
    <dgm:pt modelId="{D69D9643-D72F-4CDF-9C70-6ED4EB763124}" type="pres">
      <dgm:prSet presAssocID="{1F37D253-6B4A-47A5-A142-CD8582911994}" presName="vNodes" presStyleCnt="0"/>
      <dgm:spPr/>
    </dgm:pt>
    <dgm:pt modelId="{E29CC721-0E69-4246-B09F-A0DAB87FB5DD}" type="pres">
      <dgm:prSet presAssocID="{AF8ACDCF-C5DE-4560-BF69-36D270AAEFDF}" presName="node" presStyleLbl="node1" presStyleIdx="0" presStyleCnt="3">
        <dgm:presLayoutVars>
          <dgm:bulletEnabled val="1"/>
        </dgm:presLayoutVars>
      </dgm:prSet>
      <dgm:spPr/>
      <dgm:t>
        <a:bodyPr/>
        <a:lstStyle/>
        <a:p>
          <a:pPr rtl="1"/>
          <a:endParaRPr lang="ar-EG"/>
        </a:p>
      </dgm:t>
    </dgm:pt>
    <dgm:pt modelId="{34938232-58C8-4997-8073-44FAEC7AA55E}" type="pres">
      <dgm:prSet presAssocID="{5D0D7106-A64F-455B-A86F-32C563C28010}" presName="spacerT" presStyleCnt="0"/>
      <dgm:spPr/>
    </dgm:pt>
    <dgm:pt modelId="{51DFA3E0-AC6A-43AF-AE48-E849DA6CD823}" type="pres">
      <dgm:prSet presAssocID="{5D0D7106-A64F-455B-A86F-32C563C28010}" presName="sibTrans" presStyleLbl="sibTrans2D1" presStyleIdx="0" presStyleCnt="2"/>
      <dgm:spPr/>
      <dgm:t>
        <a:bodyPr/>
        <a:lstStyle/>
        <a:p>
          <a:pPr rtl="1"/>
          <a:endParaRPr lang="ar-EG"/>
        </a:p>
      </dgm:t>
    </dgm:pt>
    <dgm:pt modelId="{93514E60-8208-4170-8367-1FDFE56D4267}" type="pres">
      <dgm:prSet presAssocID="{5D0D7106-A64F-455B-A86F-32C563C28010}" presName="spacerB" presStyleCnt="0"/>
      <dgm:spPr/>
    </dgm:pt>
    <dgm:pt modelId="{C7A34F55-93DA-46C3-8B59-55F3A282C725}" type="pres">
      <dgm:prSet presAssocID="{335958FD-2C15-4E43-A79F-A11B22553D8E}" presName="node" presStyleLbl="node1" presStyleIdx="1" presStyleCnt="3">
        <dgm:presLayoutVars>
          <dgm:bulletEnabled val="1"/>
        </dgm:presLayoutVars>
      </dgm:prSet>
      <dgm:spPr/>
      <dgm:t>
        <a:bodyPr/>
        <a:lstStyle/>
        <a:p>
          <a:pPr rtl="1"/>
          <a:endParaRPr lang="ar-EG"/>
        </a:p>
      </dgm:t>
    </dgm:pt>
    <dgm:pt modelId="{260251E0-0F1F-4D69-AD79-CAA0573B58CE}" type="pres">
      <dgm:prSet presAssocID="{1F37D253-6B4A-47A5-A142-CD8582911994}" presName="sibTransLast" presStyleLbl="sibTrans2D1" presStyleIdx="1" presStyleCnt="2"/>
      <dgm:spPr/>
      <dgm:t>
        <a:bodyPr/>
        <a:lstStyle/>
        <a:p>
          <a:pPr rtl="1"/>
          <a:endParaRPr lang="ar-EG"/>
        </a:p>
      </dgm:t>
    </dgm:pt>
    <dgm:pt modelId="{5FA1F3A7-9EF7-4079-96D2-0F98E342ACB7}" type="pres">
      <dgm:prSet presAssocID="{1F37D253-6B4A-47A5-A142-CD8582911994}" presName="connectorText" presStyleLbl="sibTrans2D1" presStyleIdx="1" presStyleCnt="2"/>
      <dgm:spPr/>
      <dgm:t>
        <a:bodyPr/>
        <a:lstStyle/>
        <a:p>
          <a:pPr rtl="1"/>
          <a:endParaRPr lang="ar-EG"/>
        </a:p>
      </dgm:t>
    </dgm:pt>
    <dgm:pt modelId="{65C37879-4420-460A-B66C-0CCB7ECD1FDF}" type="pres">
      <dgm:prSet presAssocID="{1F37D253-6B4A-47A5-A142-CD8582911994}" presName="lastNode" presStyleLbl="node1" presStyleIdx="2" presStyleCnt="3">
        <dgm:presLayoutVars>
          <dgm:bulletEnabled val="1"/>
        </dgm:presLayoutVars>
      </dgm:prSet>
      <dgm:spPr/>
      <dgm:t>
        <a:bodyPr/>
        <a:lstStyle/>
        <a:p>
          <a:pPr rtl="1"/>
          <a:endParaRPr lang="ar-EG"/>
        </a:p>
      </dgm:t>
    </dgm:pt>
  </dgm:ptLst>
  <dgm:cxnLst>
    <dgm:cxn modelId="{4AFA56F4-1C37-4969-8F40-AF629BEB581F}" srcId="{1F37D253-6B4A-47A5-A142-CD8582911994}" destId="{AF8ACDCF-C5DE-4560-BF69-36D270AAEFDF}" srcOrd="0" destOrd="0" parTransId="{BE1B9FA4-BA20-4EC9-BE9B-4398D87C6824}" sibTransId="{5D0D7106-A64F-455B-A86F-32C563C28010}"/>
    <dgm:cxn modelId="{A880D292-1E19-43E0-B1DB-658657EB295B}" type="presOf" srcId="{7B3A393A-532B-4A81-B718-7EA397E1A3B1}" destId="{260251E0-0F1F-4D69-AD79-CAA0573B58CE}" srcOrd="0" destOrd="0" presId="urn:microsoft.com/office/officeart/2005/8/layout/equation2"/>
    <dgm:cxn modelId="{19082A06-B5E7-4B22-B3EE-6978FF22BD4A}" srcId="{1F37D253-6B4A-47A5-A142-CD8582911994}" destId="{335958FD-2C15-4E43-A79F-A11B22553D8E}" srcOrd="1" destOrd="0" parTransId="{20C970FF-6173-4679-B406-439C8911148B}" sibTransId="{7B3A393A-532B-4A81-B718-7EA397E1A3B1}"/>
    <dgm:cxn modelId="{46DE2695-B27D-4D08-87B8-8EC8C82BDD33}" type="presOf" srcId="{5D0D7106-A64F-455B-A86F-32C563C28010}" destId="{51DFA3E0-AC6A-43AF-AE48-E849DA6CD823}" srcOrd="0" destOrd="0" presId="urn:microsoft.com/office/officeart/2005/8/layout/equation2"/>
    <dgm:cxn modelId="{84E2651B-A91C-4FBA-A81F-4C415A032DC2}" type="presOf" srcId="{37860896-5852-4811-AD01-94C7777D5FD6}" destId="{65C37879-4420-460A-B66C-0CCB7ECD1FDF}" srcOrd="0" destOrd="0" presId="urn:microsoft.com/office/officeart/2005/8/layout/equation2"/>
    <dgm:cxn modelId="{19A2DF6A-ABE0-4896-86FD-81794B535055}" srcId="{1F37D253-6B4A-47A5-A142-CD8582911994}" destId="{37860896-5852-4811-AD01-94C7777D5FD6}" srcOrd="2" destOrd="0" parTransId="{D95DAB5F-B7C9-4ABE-A312-ECE1B5D78626}" sibTransId="{7DC6707B-856C-4241-9B77-6CB857FFCBBF}"/>
    <dgm:cxn modelId="{AFCBB0C1-AC24-4380-B15A-243DF0D9B4C2}" type="presOf" srcId="{1F37D253-6B4A-47A5-A142-CD8582911994}" destId="{143604B2-D36C-424F-BC3A-A705C1D2A5B8}" srcOrd="0" destOrd="0" presId="urn:microsoft.com/office/officeart/2005/8/layout/equation2"/>
    <dgm:cxn modelId="{D967905D-CFA0-4CFB-8B33-36E12C325D61}" type="presOf" srcId="{335958FD-2C15-4E43-A79F-A11B22553D8E}" destId="{C7A34F55-93DA-46C3-8B59-55F3A282C725}" srcOrd="0" destOrd="0" presId="urn:microsoft.com/office/officeart/2005/8/layout/equation2"/>
    <dgm:cxn modelId="{6764FA32-BB68-4CB9-AE18-93EA25E35C40}" type="presOf" srcId="{7B3A393A-532B-4A81-B718-7EA397E1A3B1}" destId="{5FA1F3A7-9EF7-4079-96D2-0F98E342ACB7}" srcOrd="1" destOrd="0" presId="urn:microsoft.com/office/officeart/2005/8/layout/equation2"/>
    <dgm:cxn modelId="{6DE68783-9B28-4FDE-97EB-54B71141C503}" type="presOf" srcId="{AF8ACDCF-C5DE-4560-BF69-36D270AAEFDF}" destId="{E29CC721-0E69-4246-B09F-A0DAB87FB5DD}" srcOrd="0" destOrd="0" presId="urn:microsoft.com/office/officeart/2005/8/layout/equation2"/>
    <dgm:cxn modelId="{22748E32-1F45-4B88-9085-449B89835F4F}" type="presParOf" srcId="{143604B2-D36C-424F-BC3A-A705C1D2A5B8}" destId="{D69D9643-D72F-4CDF-9C70-6ED4EB763124}" srcOrd="0" destOrd="0" presId="urn:microsoft.com/office/officeart/2005/8/layout/equation2"/>
    <dgm:cxn modelId="{827C2C01-9224-4103-B5ED-E7D93207B113}" type="presParOf" srcId="{D69D9643-D72F-4CDF-9C70-6ED4EB763124}" destId="{E29CC721-0E69-4246-B09F-A0DAB87FB5DD}" srcOrd="0" destOrd="0" presId="urn:microsoft.com/office/officeart/2005/8/layout/equation2"/>
    <dgm:cxn modelId="{B467A9BE-04E8-4D89-9930-5525A08F4236}" type="presParOf" srcId="{D69D9643-D72F-4CDF-9C70-6ED4EB763124}" destId="{34938232-58C8-4997-8073-44FAEC7AA55E}" srcOrd="1" destOrd="0" presId="urn:microsoft.com/office/officeart/2005/8/layout/equation2"/>
    <dgm:cxn modelId="{BC778DF0-2DDA-4D69-BB43-951EC543F381}" type="presParOf" srcId="{D69D9643-D72F-4CDF-9C70-6ED4EB763124}" destId="{51DFA3E0-AC6A-43AF-AE48-E849DA6CD823}" srcOrd="2" destOrd="0" presId="urn:microsoft.com/office/officeart/2005/8/layout/equation2"/>
    <dgm:cxn modelId="{67E387E5-20D0-48E3-9035-35D33462B532}" type="presParOf" srcId="{D69D9643-D72F-4CDF-9C70-6ED4EB763124}" destId="{93514E60-8208-4170-8367-1FDFE56D4267}" srcOrd="3" destOrd="0" presId="urn:microsoft.com/office/officeart/2005/8/layout/equation2"/>
    <dgm:cxn modelId="{96CD3A5D-2CCD-4117-8591-52432935E471}" type="presParOf" srcId="{D69D9643-D72F-4CDF-9C70-6ED4EB763124}" destId="{C7A34F55-93DA-46C3-8B59-55F3A282C725}" srcOrd="4" destOrd="0" presId="urn:microsoft.com/office/officeart/2005/8/layout/equation2"/>
    <dgm:cxn modelId="{809930CA-6CDE-45EA-B12A-208600DE5F67}" type="presParOf" srcId="{143604B2-D36C-424F-BC3A-A705C1D2A5B8}" destId="{260251E0-0F1F-4D69-AD79-CAA0573B58CE}" srcOrd="1" destOrd="0" presId="urn:microsoft.com/office/officeart/2005/8/layout/equation2"/>
    <dgm:cxn modelId="{8A65368C-A199-42AA-82E4-2E0E006BC4AD}" type="presParOf" srcId="{260251E0-0F1F-4D69-AD79-CAA0573B58CE}" destId="{5FA1F3A7-9EF7-4079-96D2-0F98E342ACB7}" srcOrd="0" destOrd="0" presId="urn:microsoft.com/office/officeart/2005/8/layout/equation2"/>
    <dgm:cxn modelId="{6CD6572C-8B91-4C0A-8BF1-E90E5B0DA55E}" type="presParOf" srcId="{143604B2-D36C-424F-BC3A-A705C1D2A5B8}" destId="{65C37879-4420-460A-B66C-0CCB7ECD1FD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37D253-6B4A-47A5-A142-CD8582911994}" type="doc">
      <dgm:prSet loTypeId="urn:microsoft.com/office/officeart/2005/8/layout/equation2" loCatId="process" qsTypeId="urn:microsoft.com/office/officeart/2005/8/quickstyle/simple1" qsCatId="simple" csTypeId="urn:microsoft.com/office/officeart/2005/8/colors/accent1_2" csCatId="accent1" phldr="1"/>
      <dgm:spPr/>
    </dgm:pt>
    <dgm:pt modelId="{AF8ACDCF-C5DE-4560-BF69-36D270AAEFDF}">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EG" b="1" dirty="0" smtClean="0">
              <a:solidFill>
                <a:schemeClr val="tx1"/>
              </a:solidFill>
            </a:rPr>
            <a:t>طبيعية</a:t>
          </a:r>
          <a:endParaRPr lang="ar-EG" b="1" dirty="0">
            <a:solidFill>
              <a:schemeClr val="tx1"/>
            </a:solidFill>
          </a:endParaRPr>
        </a:p>
      </dgm:t>
    </dgm:pt>
    <dgm:pt modelId="{BE1B9FA4-BA20-4EC9-BE9B-4398D87C6824}" type="parTrans" cxnId="{4AFA56F4-1C37-4969-8F40-AF629BEB581F}">
      <dgm:prSet/>
      <dgm:spPr/>
      <dgm:t>
        <a:bodyPr/>
        <a:lstStyle/>
        <a:p>
          <a:pPr rtl="1"/>
          <a:endParaRPr lang="ar-EG"/>
        </a:p>
      </dgm:t>
    </dgm:pt>
    <dgm:pt modelId="{5D0D7106-A64F-455B-A86F-32C563C28010}" type="sibTrans" cxnId="{4AFA56F4-1C37-4969-8F40-AF629BEB581F}">
      <dgm:prSet/>
      <dgm:spPr/>
      <dgm:t>
        <a:bodyPr/>
        <a:lstStyle/>
        <a:p>
          <a:pPr rtl="1"/>
          <a:endParaRPr lang="ar-EG"/>
        </a:p>
      </dgm:t>
    </dgm:pt>
    <dgm:pt modelId="{335958FD-2C15-4E43-A79F-A11B22553D8E}">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EG" b="1" dirty="0" smtClean="0">
              <a:solidFill>
                <a:schemeClr val="tx1"/>
              </a:solidFill>
            </a:rPr>
            <a:t>صناعية</a:t>
          </a:r>
          <a:endParaRPr lang="ar-EG" b="1" dirty="0">
            <a:solidFill>
              <a:schemeClr val="tx1"/>
            </a:solidFill>
          </a:endParaRPr>
        </a:p>
      </dgm:t>
    </dgm:pt>
    <dgm:pt modelId="{20C970FF-6173-4679-B406-439C8911148B}" type="parTrans" cxnId="{19082A06-B5E7-4B22-B3EE-6978FF22BD4A}">
      <dgm:prSet/>
      <dgm:spPr/>
      <dgm:t>
        <a:bodyPr/>
        <a:lstStyle/>
        <a:p>
          <a:pPr rtl="1"/>
          <a:endParaRPr lang="ar-EG"/>
        </a:p>
      </dgm:t>
    </dgm:pt>
    <dgm:pt modelId="{7B3A393A-532B-4A81-B718-7EA397E1A3B1}" type="sibTrans" cxnId="{19082A06-B5E7-4B22-B3EE-6978FF22BD4A}">
      <dgm:prSet/>
      <dgm:spPr/>
      <dgm:t>
        <a:bodyPr/>
        <a:lstStyle/>
        <a:p>
          <a:pPr rtl="1"/>
          <a:endParaRPr lang="ar-EG"/>
        </a:p>
      </dgm:t>
    </dgm:pt>
    <dgm:pt modelId="{37860896-5852-4811-AD01-94C7777D5FD6}">
      <dgm:prSet phldrT="[Text]"/>
      <dgm:spPr/>
      <dgm:t>
        <a:bodyPr/>
        <a:lstStyle/>
        <a:p>
          <a:pPr rtl="1"/>
          <a:r>
            <a:rPr lang="ar-EG" dirty="0" smtClean="0"/>
            <a:t>التدفئة</a:t>
          </a:r>
          <a:endParaRPr lang="ar-EG" dirty="0"/>
        </a:p>
      </dgm:t>
    </dgm:pt>
    <dgm:pt modelId="{D95DAB5F-B7C9-4ABE-A312-ECE1B5D78626}" type="parTrans" cxnId="{19A2DF6A-ABE0-4896-86FD-81794B535055}">
      <dgm:prSet/>
      <dgm:spPr/>
      <dgm:t>
        <a:bodyPr/>
        <a:lstStyle/>
        <a:p>
          <a:pPr rtl="1"/>
          <a:endParaRPr lang="ar-EG"/>
        </a:p>
      </dgm:t>
    </dgm:pt>
    <dgm:pt modelId="{7DC6707B-856C-4241-9B77-6CB857FFCBBF}" type="sibTrans" cxnId="{19A2DF6A-ABE0-4896-86FD-81794B535055}">
      <dgm:prSet/>
      <dgm:spPr/>
      <dgm:t>
        <a:bodyPr/>
        <a:lstStyle/>
        <a:p>
          <a:pPr rtl="1"/>
          <a:endParaRPr lang="ar-EG"/>
        </a:p>
      </dgm:t>
    </dgm:pt>
    <dgm:pt modelId="{143604B2-D36C-424F-BC3A-A705C1D2A5B8}" type="pres">
      <dgm:prSet presAssocID="{1F37D253-6B4A-47A5-A142-CD8582911994}" presName="Name0" presStyleCnt="0">
        <dgm:presLayoutVars>
          <dgm:dir/>
          <dgm:resizeHandles val="exact"/>
        </dgm:presLayoutVars>
      </dgm:prSet>
      <dgm:spPr/>
    </dgm:pt>
    <dgm:pt modelId="{D69D9643-D72F-4CDF-9C70-6ED4EB763124}" type="pres">
      <dgm:prSet presAssocID="{1F37D253-6B4A-47A5-A142-CD8582911994}" presName="vNodes" presStyleCnt="0"/>
      <dgm:spPr/>
    </dgm:pt>
    <dgm:pt modelId="{E29CC721-0E69-4246-B09F-A0DAB87FB5DD}" type="pres">
      <dgm:prSet presAssocID="{AF8ACDCF-C5DE-4560-BF69-36D270AAEFDF}" presName="node" presStyleLbl="node1" presStyleIdx="0" presStyleCnt="3">
        <dgm:presLayoutVars>
          <dgm:bulletEnabled val="1"/>
        </dgm:presLayoutVars>
      </dgm:prSet>
      <dgm:spPr/>
      <dgm:t>
        <a:bodyPr/>
        <a:lstStyle/>
        <a:p>
          <a:pPr rtl="1"/>
          <a:endParaRPr lang="ar-EG"/>
        </a:p>
      </dgm:t>
    </dgm:pt>
    <dgm:pt modelId="{34938232-58C8-4997-8073-44FAEC7AA55E}" type="pres">
      <dgm:prSet presAssocID="{5D0D7106-A64F-455B-A86F-32C563C28010}" presName="spacerT" presStyleCnt="0"/>
      <dgm:spPr/>
    </dgm:pt>
    <dgm:pt modelId="{51DFA3E0-AC6A-43AF-AE48-E849DA6CD823}" type="pres">
      <dgm:prSet presAssocID="{5D0D7106-A64F-455B-A86F-32C563C28010}" presName="sibTrans" presStyleLbl="sibTrans2D1" presStyleIdx="0" presStyleCnt="2"/>
      <dgm:spPr/>
      <dgm:t>
        <a:bodyPr/>
        <a:lstStyle/>
        <a:p>
          <a:pPr rtl="1"/>
          <a:endParaRPr lang="ar-EG"/>
        </a:p>
      </dgm:t>
    </dgm:pt>
    <dgm:pt modelId="{93514E60-8208-4170-8367-1FDFE56D4267}" type="pres">
      <dgm:prSet presAssocID="{5D0D7106-A64F-455B-A86F-32C563C28010}" presName="spacerB" presStyleCnt="0"/>
      <dgm:spPr/>
    </dgm:pt>
    <dgm:pt modelId="{C7A34F55-93DA-46C3-8B59-55F3A282C725}" type="pres">
      <dgm:prSet presAssocID="{335958FD-2C15-4E43-A79F-A11B22553D8E}" presName="node" presStyleLbl="node1" presStyleIdx="1" presStyleCnt="3">
        <dgm:presLayoutVars>
          <dgm:bulletEnabled val="1"/>
        </dgm:presLayoutVars>
      </dgm:prSet>
      <dgm:spPr/>
      <dgm:t>
        <a:bodyPr/>
        <a:lstStyle/>
        <a:p>
          <a:pPr rtl="1"/>
          <a:endParaRPr lang="ar-EG"/>
        </a:p>
      </dgm:t>
    </dgm:pt>
    <dgm:pt modelId="{260251E0-0F1F-4D69-AD79-CAA0573B58CE}" type="pres">
      <dgm:prSet presAssocID="{1F37D253-6B4A-47A5-A142-CD8582911994}" presName="sibTransLast" presStyleLbl="sibTrans2D1" presStyleIdx="1" presStyleCnt="2"/>
      <dgm:spPr/>
      <dgm:t>
        <a:bodyPr/>
        <a:lstStyle/>
        <a:p>
          <a:pPr rtl="1"/>
          <a:endParaRPr lang="ar-EG"/>
        </a:p>
      </dgm:t>
    </dgm:pt>
    <dgm:pt modelId="{5FA1F3A7-9EF7-4079-96D2-0F98E342ACB7}" type="pres">
      <dgm:prSet presAssocID="{1F37D253-6B4A-47A5-A142-CD8582911994}" presName="connectorText" presStyleLbl="sibTrans2D1" presStyleIdx="1" presStyleCnt="2"/>
      <dgm:spPr/>
      <dgm:t>
        <a:bodyPr/>
        <a:lstStyle/>
        <a:p>
          <a:pPr rtl="1"/>
          <a:endParaRPr lang="ar-EG"/>
        </a:p>
      </dgm:t>
    </dgm:pt>
    <dgm:pt modelId="{65C37879-4420-460A-B66C-0CCB7ECD1FDF}" type="pres">
      <dgm:prSet presAssocID="{1F37D253-6B4A-47A5-A142-CD8582911994}" presName="lastNode" presStyleLbl="node1" presStyleIdx="2" presStyleCnt="3">
        <dgm:presLayoutVars>
          <dgm:bulletEnabled val="1"/>
        </dgm:presLayoutVars>
      </dgm:prSet>
      <dgm:spPr/>
      <dgm:t>
        <a:bodyPr/>
        <a:lstStyle/>
        <a:p>
          <a:pPr rtl="1"/>
          <a:endParaRPr lang="ar-EG"/>
        </a:p>
      </dgm:t>
    </dgm:pt>
  </dgm:ptLst>
  <dgm:cxnLst>
    <dgm:cxn modelId="{703761BA-26ED-464D-BC71-3636C90BC83F}" type="presOf" srcId="{7B3A393A-532B-4A81-B718-7EA397E1A3B1}" destId="{260251E0-0F1F-4D69-AD79-CAA0573B58CE}" srcOrd="0" destOrd="0" presId="urn:microsoft.com/office/officeart/2005/8/layout/equation2"/>
    <dgm:cxn modelId="{4AFA56F4-1C37-4969-8F40-AF629BEB581F}" srcId="{1F37D253-6B4A-47A5-A142-CD8582911994}" destId="{AF8ACDCF-C5DE-4560-BF69-36D270AAEFDF}" srcOrd="0" destOrd="0" parTransId="{BE1B9FA4-BA20-4EC9-BE9B-4398D87C6824}" sibTransId="{5D0D7106-A64F-455B-A86F-32C563C28010}"/>
    <dgm:cxn modelId="{8401EA9B-17E8-4B16-A431-8701DFAE8A6A}" type="presOf" srcId="{1F37D253-6B4A-47A5-A142-CD8582911994}" destId="{143604B2-D36C-424F-BC3A-A705C1D2A5B8}" srcOrd="0" destOrd="0" presId="urn:microsoft.com/office/officeart/2005/8/layout/equation2"/>
    <dgm:cxn modelId="{19082A06-B5E7-4B22-B3EE-6978FF22BD4A}" srcId="{1F37D253-6B4A-47A5-A142-CD8582911994}" destId="{335958FD-2C15-4E43-A79F-A11B22553D8E}" srcOrd="1" destOrd="0" parTransId="{20C970FF-6173-4679-B406-439C8911148B}" sibTransId="{7B3A393A-532B-4A81-B718-7EA397E1A3B1}"/>
    <dgm:cxn modelId="{2E015B5A-766F-408B-A9E5-FBB711354DCA}" type="presOf" srcId="{AF8ACDCF-C5DE-4560-BF69-36D270AAEFDF}" destId="{E29CC721-0E69-4246-B09F-A0DAB87FB5DD}" srcOrd="0" destOrd="0" presId="urn:microsoft.com/office/officeart/2005/8/layout/equation2"/>
    <dgm:cxn modelId="{19A2DF6A-ABE0-4896-86FD-81794B535055}" srcId="{1F37D253-6B4A-47A5-A142-CD8582911994}" destId="{37860896-5852-4811-AD01-94C7777D5FD6}" srcOrd="2" destOrd="0" parTransId="{D95DAB5F-B7C9-4ABE-A312-ECE1B5D78626}" sibTransId="{7DC6707B-856C-4241-9B77-6CB857FFCBBF}"/>
    <dgm:cxn modelId="{AB285095-B95F-4BAE-A29E-226EE20C228C}" type="presOf" srcId="{37860896-5852-4811-AD01-94C7777D5FD6}" destId="{65C37879-4420-460A-B66C-0CCB7ECD1FDF}" srcOrd="0" destOrd="0" presId="urn:microsoft.com/office/officeart/2005/8/layout/equation2"/>
    <dgm:cxn modelId="{A51728DE-43C9-4784-8D0F-BD1606E91C05}" type="presOf" srcId="{5D0D7106-A64F-455B-A86F-32C563C28010}" destId="{51DFA3E0-AC6A-43AF-AE48-E849DA6CD823}" srcOrd="0" destOrd="0" presId="urn:microsoft.com/office/officeart/2005/8/layout/equation2"/>
    <dgm:cxn modelId="{1152744F-2587-46F1-819E-6E7FC3BFF991}" type="presOf" srcId="{335958FD-2C15-4E43-A79F-A11B22553D8E}" destId="{C7A34F55-93DA-46C3-8B59-55F3A282C725}" srcOrd="0" destOrd="0" presId="urn:microsoft.com/office/officeart/2005/8/layout/equation2"/>
    <dgm:cxn modelId="{BD50225F-5B92-4C23-9F03-4A4EDBC5EECC}" type="presOf" srcId="{7B3A393A-532B-4A81-B718-7EA397E1A3B1}" destId="{5FA1F3A7-9EF7-4079-96D2-0F98E342ACB7}" srcOrd="1" destOrd="0" presId="urn:microsoft.com/office/officeart/2005/8/layout/equation2"/>
    <dgm:cxn modelId="{FFB8F615-16A1-45E9-98B9-9295B70E005F}" type="presParOf" srcId="{143604B2-D36C-424F-BC3A-A705C1D2A5B8}" destId="{D69D9643-D72F-4CDF-9C70-6ED4EB763124}" srcOrd="0" destOrd="0" presId="urn:microsoft.com/office/officeart/2005/8/layout/equation2"/>
    <dgm:cxn modelId="{C5FA66F2-38CA-494E-8996-3818EDA5A3DF}" type="presParOf" srcId="{D69D9643-D72F-4CDF-9C70-6ED4EB763124}" destId="{E29CC721-0E69-4246-B09F-A0DAB87FB5DD}" srcOrd="0" destOrd="0" presId="urn:microsoft.com/office/officeart/2005/8/layout/equation2"/>
    <dgm:cxn modelId="{A5D765BD-66D8-4497-9C3D-2A53BA6DEB86}" type="presParOf" srcId="{D69D9643-D72F-4CDF-9C70-6ED4EB763124}" destId="{34938232-58C8-4997-8073-44FAEC7AA55E}" srcOrd="1" destOrd="0" presId="urn:microsoft.com/office/officeart/2005/8/layout/equation2"/>
    <dgm:cxn modelId="{19EB5E7B-5747-4CAE-8471-2DA8734EB2EB}" type="presParOf" srcId="{D69D9643-D72F-4CDF-9C70-6ED4EB763124}" destId="{51DFA3E0-AC6A-43AF-AE48-E849DA6CD823}" srcOrd="2" destOrd="0" presId="urn:microsoft.com/office/officeart/2005/8/layout/equation2"/>
    <dgm:cxn modelId="{2C46F837-8695-4197-99CB-0D15F4A3284F}" type="presParOf" srcId="{D69D9643-D72F-4CDF-9C70-6ED4EB763124}" destId="{93514E60-8208-4170-8367-1FDFE56D4267}" srcOrd="3" destOrd="0" presId="urn:microsoft.com/office/officeart/2005/8/layout/equation2"/>
    <dgm:cxn modelId="{718D2D6A-1D5C-4C32-A7C3-C2AD193621C3}" type="presParOf" srcId="{D69D9643-D72F-4CDF-9C70-6ED4EB763124}" destId="{C7A34F55-93DA-46C3-8B59-55F3A282C725}" srcOrd="4" destOrd="0" presId="urn:microsoft.com/office/officeart/2005/8/layout/equation2"/>
    <dgm:cxn modelId="{C1857428-CBC1-40B3-A732-37B554F9A50F}" type="presParOf" srcId="{143604B2-D36C-424F-BC3A-A705C1D2A5B8}" destId="{260251E0-0F1F-4D69-AD79-CAA0573B58CE}" srcOrd="1" destOrd="0" presId="urn:microsoft.com/office/officeart/2005/8/layout/equation2"/>
    <dgm:cxn modelId="{53A22D38-600C-4932-86B0-5131161E2FC9}" type="presParOf" srcId="{260251E0-0F1F-4D69-AD79-CAA0573B58CE}" destId="{5FA1F3A7-9EF7-4079-96D2-0F98E342ACB7}" srcOrd="0" destOrd="0" presId="urn:microsoft.com/office/officeart/2005/8/layout/equation2"/>
    <dgm:cxn modelId="{6C278371-CB6B-47BD-B8C2-DF87AE9CEABA}" type="presParOf" srcId="{143604B2-D36C-424F-BC3A-A705C1D2A5B8}" destId="{65C37879-4420-460A-B66C-0CCB7ECD1FD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A8A353-6786-4759-8612-280430913B4E}" type="doc">
      <dgm:prSet loTypeId="urn:microsoft.com/office/officeart/2005/8/layout/process1" loCatId="process" qsTypeId="urn:microsoft.com/office/officeart/2005/8/quickstyle/simple1" qsCatId="simple" csTypeId="urn:microsoft.com/office/officeart/2005/8/colors/accent1_2" csCatId="accent1" phldr="1"/>
      <dgm:spPr/>
    </dgm:pt>
    <dgm:pt modelId="{B18C8CDC-9B2D-45C0-A812-C33D32B24A0A}">
      <dgm:prSet phldrT="[Text]"/>
      <dgm:spPr/>
      <dgm:t>
        <a:bodyPr/>
        <a:lstStyle/>
        <a:p>
          <a:pPr rtl="1"/>
          <a:r>
            <a:rPr lang="ar-EG" dirty="0" smtClean="0"/>
            <a:t>طبيعية</a:t>
          </a:r>
          <a:endParaRPr lang="ar-EG" dirty="0"/>
        </a:p>
      </dgm:t>
    </dgm:pt>
    <dgm:pt modelId="{1AA195D1-A371-41A5-ADD2-B5C7DB5D8FC8}" type="parTrans" cxnId="{6B50BFEE-7120-48BB-99EE-883D3442F8EB}">
      <dgm:prSet/>
      <dgm:spPr/>
      <dgm:t>
        <a:bodyPr/>
        <a:lstStyle/>
        <a:p>
          <a:pPr rtl="1"/>
          <a:endParaRPr lang="ar-EG"/>
        </a:p>
      </dgm:t>
    </dgm:pt>
    <dgm:pt modelId="{9B366FD0-FDE7-4957-846D-E5F413266B61}" type="sibTrans" cxnId="{6B50BFEE-7120-48BB-99EE-883D3442F8EB}">
      <dgm:prSet/>
      <dgm:spPr/>
      <dgm:t>
        <a:bodyPr/>
        <a:lstStyle/>
        <a:p>
          <a:pPr rtl="1"/>
          <a:endParaRPr lang="ar-EG"/>
        </a:p>
      </dgm:t>
    </dgm:pt>
    <dgm:pt modelId="{63E43FF2-4D64-4FE5-8916-F1D341D3D461}">
      <dgm:prSet phldrT="[Text]"/>
      <dgm:spPr/>
      <dgm:t>
        <a:bodyPr/>
        <a:lstStyle/>
        <a:p>
          <a:pPr rtl="1"/>
          <a:r>
            <a:rPr lang="ar-EG" dirty="0" smtClean="0"/>
            <a:t>ميكانيكية</a:t>
          </a:r>
          <a:endParaRPr lang="ar-EG" dirty="0"/>
        </a:p>
      </dgm:t>
    </dgm:pt>
    <dgm:pt modelId="{F0B90CA6-7263-4D47-8329-47F11502ABC9}" type="parTrans" cxnId="{960A40CA-3C06-4D7B-A302-0F613B37250B}">
      <dgm:prSet/>
      <dgm:spPr/>
      <dgm:t>
        <a:bodyPr/>
        <a:lstStyle/>
        <a:p>
          <a:pPr rtl="1"/>
          <a:endParaRPr lang="ar-EG"/>
        </a:p>
      </dgm:t>
    </dgm:pt>
    <dgm:pt modelId="{B74457AB-B3AD-449F-9D4C-7E9252510962}" type="sibTrans" cxnId="{960A40CA-3C06-4D7B-A302-0F613B37250B}">
      <dgm:prSet/>
      <dgm:spPr/>
      <dgm:t>
        <a:bodyPr/>
        <a:lstStyle/>
        <a:p>
          <a:pPr rtl="1"/>
          <a:endParaRPr lang="ar-EG"/>
        </a:p>
      </dgm:t>
    </dgm:pt>
    <dgm:pt modelId="{01AC0AD2-CF01-4CB7-B6C4-1BE3D539FF03}">
      <dgm:prSet phldrT="[Text]"/>
      <dgm:spPr/>
      <dgm:t>
        <a:bodyPr/>
        <a:lstStyle/>
        <a:p>
          <a:pPr rtl="1"/>
          <a:r>
            <a:rPr lang="ar-EG" dirty="0" smtClean="0"/>
            <a:t>كيمائية</a:t>
          </a:r>
          <a:endParaRPr lang="ar-EG" dirty="0"/>
        </a:p>
      </dgm:t>
    </dgm:pt>
    <dgm:pt modelId="{9C97F8B1-1CDD-4C71-BE4A-F7DEB4098074}" type="parTrans" cxnId="{3F00DA50-5104-46AB-B466-FC19B98EBFCD}">
      <dgm:prSet/>
      <dgm:spPr/>
      <dgm:t>
        <a:bodyPr/>
        <a:lstStyle/>
        <a:p>
          <a:pPr rtl="1"/>
          <a:endParaRPr lang="ar-EG"/>
        </a:p>
      </dgm:t>
    </dgm:pt>
    <dgm:pt modelId="{6D17CB19-1A2F-4700-B857-55891884424D}" type="sibTrans" cxnId="{3F00DA50-5104-46AB-B466-FC19B98EBFCD}">
      <dgm:prSet/>
      <dgm:spPr/>
      <dgm:t>
        <a:bodyPr/>
        <a:lstStyle/>
        <a:p>
          <a:pPr rtl="1"/>
          <a:endParaRPr lang="ar-EG"/>
        </a:p>
      </dgm:t>
    </dgm:pt>
    <dgm:pt modelId="{2897424E-5B4E-4D57-ABD2-B2C095950585}" type="pres">
      <dgm:prSet presAssocID="{FCA8A353-6786-4759-8612-280430913B4E}" presName="Name0" presStyleCnt="0">
        <dgm:presLayoutVars>
          <dgm:dir/>
          <dgm:resizeHandles val="exact"/>
        </dgm:presLayoutVars>
      </dgm:prSet>
      <dgm:spPr/>
    </dgm:pt>
    <dgm:pt modelId="{3D6E99EB-7047-4297-84B0-00F5509FA0DA}" type="pres">
      <dgm:prSet presAssocID="{B18C8CDC-9B2D-45C0-A812-C33D32B24A0A}" presName="node" presStyleLbl="node1" presStyleIdx="0" presStyleCnt="3">
        <dgm:presLayoutVars>
          <dgm:bulletEnabled val="1"/>
        </dgm:presLayoutVars>
      </dgm:prSet>
      <dgm:spPr/>
      <dgm:t>
        <a:bodyPr/>
        <a:lstStyle/>
        <a:p>
          <a:pPr rtl="1"/>
          <a:endParaRPr lang="ar-EG"/>
        </a:p>
      </dgm:t>
    </dgm:pt>
    <dgm:pt modelId="{35D97269-80E0-490D-96BE-2CC8C783104D}" type="pres">
      <dgm:prSet presAssocID="{9B366FD0-FDE7-4957-846D-E5F413266B61}" presName="sibTrans" presStyleLbl="sibTrans2D1" presStyleIdx="0" presStyleCnt="2"/>
      <dgm:spPr/>
      <dgm:t>
        <a:bodyPr/>
        <a:lstStyle/>
        <a:p>
          <a:pPr rtl="1"/>
          <a:endParaRPr lang="ar-EG"/>
        </a:p>
      </dgm:t>
    </dgm:pt>
    <dgm:pt modelId="{24DA075A-4D0A-4581-99F9-D964CA2FA2EB}" type="pres">
      <dgm:prSet presAssocID="{9B366FD0-FDE7-4957-846D-E5F413266B61}" presName="connectorText" presStyleLbl="sibTrans2D1" presStyleIdx="0" presStyleCnt="2"/>
      <dgm:spPr/>
      <dgm:t>
        <a:bodyPr/>
        <a:lstStyle/>
        <a:p>
          <a:pPr rtl="1"/>
          <a:endParaRPr lang="ar-EG"/>
        </a:p>
      </dgm:t>
    </dgm:pt>
    <dgm:pt modelId="{2A4A6E7D-4E3C-428F-A9BF-CA0B503A371D}" type="pres">
      <dgm:prSet presAssocID="{63E43FF2-4D64-4FE5-8916-F1D341D3D461}" presName="node" presStyleLbl="node1" presStyleIdx="1" presStyleCnt="3">
        <dgm:presLayoutVars>
          <dgm:bulletEnabled val="1"/>
        </dgm:presLayoutVars>
      </dgm:prSet>
      <dgm:spPr/>
      <dgm:t>
        <a:bodyPr/>
        <a:lstStyle/>
        <a:p>
          <a:pPr rtl="1"/>
          <a:endParaRPr lang="ar-EG"/>
        </a:p>
      </dgm:t>
    </dgm:pt>
    <dgm:pt modelId="{C1B1157C-8CCB-4961-BB7C-8A8365914AF2}" type="pres">
      <dgm:prSet presAssocID="{B74457AB-B3AD-449F-9D4C-7E9252510962}" presName="sibTrans" presStyleLbl="sibTrans2D1" presStyleIdx="1" presStyleCnt="2"/>
      <dgm:spPr/>
      <dgm:t>
        <a:bodyPr/>
        <a:lstStyle/>
        <a:p>
          <a:pPr rtl="1"/>
          <a:endParaRPr lang="ar-EG"/>
        </a:p>
      </dgm:t>
    </dgm:pt>
    <dgm:pt modelId="{C527F7B6-EBAE-47CC-99B5-BFC1711CA199}" type="pres">
      <dgm:prSet presAssocID="{B74457AB-B3AD-449F-9D4C-7E9252510962}" presName="connectorText" presStyleLbl="sibTrans2D1" presStyleIdx="1" presStyleCnt="2"/>
      <dgm:spPr/>
      <dgm:t>
        <a:bodyPr/>
        <a:lstStyle/>
        <a:p>
          <a:pPr rtl="1"/>
          <a:endParaRPr lang="ar-EG"/>
        </a:p>
      </dgm:t>
    </dgm:pt>
    <dgm:pt modelId="{CB45EB0D-AACC-4FDE-9239-9AA26FF12D4F}" type="pres">
      <dgm:prSet presAssocID="{01AC0AD2-CF01-4CB7-B6C4-1BE3D539FF03}" presName="node" presStyleLbl="node1" presStyleIdx="2" presStyleCnt="3">
        <dgm:presLayoutVars>
          <dgm:bulletEnabled val="1"/>
        </dgm:presLayoutVars>
      </dgm:prSet>
      <dgm:spPr/>
      <dgm:t>
        <a:bodyPr/>
        <a:lstStyle/>
        <a:p>
          <a:pPr rtl="1"/>
          <a:endParaRPr lang="ar-EG"/>
        </a:p>
      </dgm:t>
    </dgm:pt>
  </dgm:ptLst>
  <dgm:cxnLst>
    <dgm:cxn modelId="{960A40CA-3C06-4D7B-A302-0F613B37250B}" srcId="{FCA8A353-6786-4759-8612-280430913B4E}" destId="{63E43FF2-4D64-4FE5-8916-F1D341D3D461}" srcOrd="1" destOrd="0" parTransId="{F0B90CA6-7263-4D47-8329-47F11502ABC9}" sibTransId="{B74457AB-B3AD-449F-9D4C-7E9252510962}"/>
    <dgm:cxn modelId="{03C78852-F4CF-440F-A5BB-C24A066303E9}" type="presOf" srcId="{9B366FD0-FDE7-4957-846D-E5F413266B61}" destId="{35D97269-80E0-490D-96BE-2CC8C783104D}" srcOrd="0" destOrd="0" presId="urn:microsoft.com/office/officeart/2005/8/layout/process1"/>
    <dgm:cxn modelId="{6B50BFEE-7120-48BB-99EE-883D3442F8EB}" srcId="{FCA8A353-6786-4759-8612-280430913B4E}" destId="{B18C8CDC-9B2D-45C0-A812-C33D32B24A0A}" srcOrd="0" destOrd="0" parTransId="{1AA195D1-A371-41A5-ADD2-B5C7DB5D8FC8}" sibTransId="{9B366FD0-FDE7-4957-846D-E5F413266B61}"/>
    <dgm:cxn modelId="{943D6517-B8AE-422E-8433-C4855205C3A7}" type="presOf" srcId="{B74457AB-B3AD-449F-9D4C-7E9252510962}" destId="{C1B1157C-8CCB-4961-BB7C-8A8365914AF2}" srcOrd="0" destOrd="0" presId="urn:microsoft.com/office/officeart/2005/8/layout/process1"/>
    <dgm:cxn modelId="{089D0EDC-0281-43F7-92FF-36E96D95FA71}" type="presOf" srcId="{B74457AB-B3AD-449F-9D4C-7E9252510962}" destId="{C527F7B6-EBAE-47CC-99B5-BFC1711CA199}" srcOrd="1" destOrd="0" presId="urn:microsoft.com/office/officeart/2005/8/layout/process1"/>
    <dgm:cxn modelId="{D6C877DC-2998-4547-920D-F8D79754035D}" type="presOf" srcId="{01AC0AD2-CF01-4CB7-B6C4-1BE3D539FF03}" destId="{CB45EB0D-AACC-4FDE-9239-9AA26FF12D4F}" srcOrd="0" destOrd="0" presId="urn:microsoft.com/office/officeart/2005/8/layout/process1"/>
    <dgm:cxn modelId="{0586285D-1477-44C8-8EE8-96F4BCD57CBC}" type="presOf" srcId="{B18C8CDC-9B2D-45C0-A812-C33D32B24A0A}" destId="{3D6E99EB-7047-4297-84B0-00F5509FA0DA}" srcOrd="0" destOrd="0" presId="urn:microsoft.com/office/officeart/2005/8/layout/process1"/>
    <dgm:cxn modelId="{B994B16C-E754-40C7-8421-31FFC379E86B}" type="presOf" srcId="{63E43FF2-4D64-4FE5-8916-F1D341D3D461}" destId="{2A4A6E7D-4E3C-428F-A9BF-CA0B503A371D}" srcOrd="0" destOrd="0" presId="urn:microsoft.com/office/officeart/2005/8/layout/process1"/>
    <dgm:cxn modelId="{771F7B1B-4B70-494B-B1F7-4A78D5A09F26}" type="presOf" srcId="{FCA8A353-6786-4759-8612-280430913B4E}" destId="{2897424E-5B4E-4D57-ABD2-B2C095950585}" srcOrd="0" destOrd="0" presId="urn:microsoft.com/office/officeart/2005/8/layout/process1"/>
    <dgm:cxn modelId="{3F00DA50-5104-46AB-B466-FC19B98EBFCD}" srcId="{FCA8A353-6786-4759-8612-280430913B4E}" destId="{01AC0AD2-CF01-4CB7-B6C4-1BE3D539FF03}" srcOrd="2" destOrd="0" parTransId="{9C97F8B1-1CDD-4C71-BE4A-F7DEB4098074}" sibTransId="{6D17CB19-1A2F-4700-B857-55891884424D}"/>
    <dgm:cxn modelId="{899ED8D5-B792-4C5B-B6B5-711E47670328}" type="presOf" srcId="{9B366FD0-FDE7-4957-846D-E5F413266B61}" destId="{24DA075A-4D0A-4581-99F9-D964CA2FA2EB}" srcOrd="1" destOrd="0" presId="urn:microsoft.com/office/officeart/2005/8/layout/process1"/>
    <dgm:cxn modelId="{9F6AC254-3349-4147-8C61-53174DD75FB0}" type="presParOf" srcId="{2897424E-5B4E-4D57-ABD2-B2C095950585}" destId="{3D6E99EB-7047-4297-84B0-00F5509FA0DA}" srcOrd="0" destOrd="0" presId="urn:microsoft.com/office/officeart/2005/8/layout/process1"/>
    <dgm:cxn modelId="{F8363D9A-D57E-4FA3-B3D0-352765C3601B}" type="presParOf" srcId="{2897424E-5B4E-4D57-ABD2-B2C095950585}" destId="{35D97269-80E0-490D-96BE-2CC8C783104D}" srcOrd="1" destOrd="0" presId="urn:microsoft.com/office/officeart/2005/8/layout/process1"/>
    <dgm:cxn modelId="{88925B77-2D0C-4B29-9D8F-41C4A4B2DB36}" type="presParOf" srcId="{35D97269-80E0-490D-96BE-2CC8C783104D}" destId="{24DA075A-4D0A-4581-99F9-D964CA2FA2EB}" srcOrd="0" destOrd="0" presId="urn:microsoft.com/office/officeart/2005/8/layout/process1"/>
    <dgm:cxn modelId="{EE2BFC58-6A14-47D9-879C-D5224473FBE2}" type="presParOf" srcId="{2897424E-5B4E-4D57-ABD2-B2C095950585}" destId="{2A4A6E7D-4E3C-428F-A9BF-CA0B503A371D}" srcOrd="2" destOrd="0" presId="urn:microsoft.com/office/officeart/2005/8/layout/process1"/>
    <dgm:cxn modelId="{BF900646-FAB9-4B0D-AB9A-B45C3479463E}" type="presParOf" srcId="{2897424E-5B4E-4D57-ABD2-B2C095950585}" destId="{C1B1157C-8CCB-4961-BB7C-8A8365914AF2}" srcOrd="3" destOrd="0" presId="urn:microsoft.com/office/officeart/2005/8/layout/process1"/>
    <dgm:cxn modelId="{2F0308A2-C63E-4147-9335-FD8A266F704A}" type="presParOf" srcId="{C1B1157C-8CCB-4961-BB7C-8A8365914AF2}" destId="{C527F7B6-EBAE-47CC-99B5-BFC1711CA199}" srcOrd="0" destOrd="0" presId="urn:microsoft.com/office/officeart/2005/8/layout/process1"/>
    <dgm:cxn modelId="{C67115FD-60AE-4171-A01F-483B5BC75C37}" type="presParOf" srcId="{2897424E-5B4E-4D57-ABD2-B2C095950585}" destId="{CB45EB0D-AACC-4FDE-9239-9AA26FF12D4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42CBF13-6B11-4D48-B950-A22BAE2B5FDD}"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pPr rtl="1"/>
          <a:endParaRPr lang="ar-EG"/>
        </a:p>
      </dgm:t>
    </dgm:pt>
    <dgm:pt modelId="{17706218-0016-4795-9FC0-07BCF0BE8DE4}">
      <dgm:prSet phldrT="[Text]"/>
      <dgm:spPr/>
      <dgm:t>
        <a:bodyPr/>
        <a:lstStyle/>
        <a:p>
          <a:pPr rtl="1"/>
          <a:r>
            <a:rPr lang="ar-EG" dirty="0" smtClean="0"/>
            <a:t>فنية</a:t>
          </a:r>
          <a:endParaRPr lang="ar-EG" dirty="0"/>
        </a:p>
      </dgm:t>
    </dgm:pt>
    <dgm:pt modelId="{6F7CC25B-8978-4B89-BB4C-1461CCA1974B}" type="parTrans" cxnId="{A66BA3A2-5CE7-4F1E-AD26-896E57E46F4E}">
      <dgm:prSet/>
      <dgm:spPr/>
      <dgm:t>
        <a:bodyPr/>
        <a:lstStyle/>
        <a:p>
          <a:pPr rtl="1"/>
          <a:endParaRPr lang="ar-EG"/>
        </a:p>
      </dgm:t>
    </dgm:pt>
    <dgm:pt modelId="{0609406A-E402-40A0-AF1B-5EE9E92E386B}" type="sibTrans" cxnId="{A66BA3A2-5CE7-4F1E-AD26-896E57E46F4E}">
      <dgm:prSet/>
      <dgm:spPr/>
      <dgm:t>
        <a:bodyPr/>
        <a:lstStyle/>
        <a:p>
          <a:pPr rtl="1"/>
          <a:endParaRPr lang="ar-EG"/>
        </a:p>
      </dgm:t>
    </dgm:pt>
    <dgm:pt modelId="{BC069F18-F3C2-46E0-9B0E-ECC0C2C7ACAC}">
      <dgm:prSet phldrT="[Text]"/>
      <dgm:spPr/>
      <dgm:t>
        <a:bodyPr/>
        <a:lstStyle/>
        <a:p>
          <a:pPr rtl="1"/>
          <a:r>
            <a:rPr lang="ar-EG" dirty="0" smtClean="0"/>
            <a:t>محلية</a:t>
          </a:r>
          <a:endParaRPr lang="ar-EG" dirty="0"/>
        </a:p>
      </dgm:t>
    </dgm:pt>
    <dgm:pt modelId="{9AE262E7-9124-41D8-9D3C-D8A2E0BDC649}" type="parTrans" cxnId="{6B5E1CD7-D476-4F26-B6E8-771903C7DC2A}">
      <dgm:prSet/>
      <dgm:spPr/>
      <dgm:t>
        <a:bodyPr/>
        <a:lstStyle/>
        <a:p>
          <a:pPr rtl="1"/>
          <a:endParaRPr lang="ar-EG"/>
        </a:p>
      </dgm:t>
    </dgm:pt>
    <dgm:pt modelId="{184329CA-1DC5-4954-83FE-CD267E266B1F}" type="sibTrans" cxnId="{6B5E1CD7-D476-4F26-B6E8-771903C7DC2A}">
      <dgm:prSet/>
      <dgm:spPr/>
      <dgm:t>
        <a:bodyPr/>
        <a:lstStyle/>
        <a:p>
          <a:pPr rtl="1"/>
          <a:endParaRPr lang="ar-EG"/>
        </a:p>
      </dgm:t>
    </dgm:pt>
    <dgm:pt modelId="{2399F139-109E-4E8E-B252-71287C65B19B}">
      <dgm:prSet phldrT="[Text]"/>
      <dgm:spPr/>
      <dgm:t>
        <a:bodyPr/>
        <a:lstStyle/>
        <a:p>
          <a:pPr rtl="1"/>
          <a:r>
            <a:rPr lang="ar-EG" dirty="0" smtClean="0"/>
            <a:t>عامة</a:t>
          </a:r>
          <a:endParaRPr lang="ar-EG" dirty="0"/>
        </a:p>
      </dgm:t>
    </dgm:pt>
    <dgm:pt modelId="{E4C84F7A-CC0B-4D68-BDD8-345D37F778C3}" type="parTrans" cxnId="{0C0188D2-3443-488C-A226-1344556B8128}">
      <dgm:prSet/>
      <dgm:spPr/>
      <dgm:t>
        <a:bodyPr/>
        <a:lstStyle/>
        <a:p>
          <a:pPr rtl="1"/>
          <a:endParaRPr lang="ar-EG"/>
        </a:p>
      </dgm:t>
    </dgm:pt>
    <dgm:pt modelId="{C98179A5-40D0-428E-AE4B-BE7529EC747F}" type="sibTrans" cxnId="{0C0188D2-3443-488C-A226-1344556B8128}">
      <dgm:prSet/>
      <dgm:spPr/>
      <dgm:t>
        <a:bodyPr/>
        <a:lstStyle/>
        <a:p>
          <a:pPr rtl="1"/>
          <a:endParaRPr lang="ar-EG"/>
        </a:p>
      </dgm:t>
    </dgm:pt>
    <dgm:pt modelId="{C5F3A9A4-44C5-4A67-822C-FCDF651E27F1}" type="pres">
      <dgm:prSet presAssocID="{F42CBF13-6B11-4D48-B950-A22BAE2B5FDD}" presName="rootnode" presStyleCnt="0">
        <dgm:presLayoutVars>
          <dgm:chMax/>
          <dgm:chPref/>
          <dgm:dir/>
          <dgm:animLvl val="lvl"/>
        </dgm:presLayoutVars>
      </dgm:prSet>
      <dgm:spPr/>
      <dgm:t>
        <a:bodyPr/>
        <a:lstStyle/>
        <a:p>
          <a:pPr rtl="1"/>
          <a:endParaRPr lang="ar-EG"/>
        </a:p>
      </dgm:t>
    </dgm:pt>
    <dgm:pt modelId="{F8ED055E-FC1D-497D-95CA-9411A0C3804D}" type="pres">
      <dgm:prSet presAssocID="{17706218-0016-4795-9FC0-07BCF0BE8DE4}" presName="composite" presStyleCnt="0"/>
      <dgm:spPr/>
    </dgm:pt>
    <dgm:pt modelId="{C0D34FB0-AE7B-4803-8F63-6E455CAD7B02}" type="pres">
      <dgm:prSet presAssocID="{17706218-0016-4795-9FC0-07BCF0BE8DE4}" presName="LShape" presStyleLbl="alignNode1" presStyleIdx="0" presStyleCnt="5"/>
      <dgm:spPr/>
    </dgm:pt>
    <dgm:pt modelId="{54033788-6533-4476-B007-E82603E0F323}" type="pres">
      <dgm:prSet presAssocID="{17706218-0016-4795-9FC0-07BCF0BE8DE4}" presName="ParentText" presStyleLbl="revTx" presStyleIdx="0" presStyleCnt="3">
        <dgm:presLayoutVars>
          <dgm:chMax val="0"/>
          <dgm:chPref val="0"/>
          <dgm:bulletEnabled val="1"/>
        </dgm:presLayoutVars>
      </dgm:prSet>
      <dgm:spPr/>
      <dgm:t>
        <a:bodyPr/>
        <a:lstStyle/>
        <a:p>
          <a:pPr rtl="1"/>
          <a:endParaRPr lang="ar-EG"/>
        </a:p>
      </dgm:t>
    </dgm:pt>
    <dgm:pt modelId="{73A73225-B1DA-4C63-81FC-0D46EDB5F5B5}" type="pres">
      <dgm:prSet presAssocID="{17706218-0016-4795-9FC0-07BCF0BE8DE4}" presName="Triangle" presStyleLbl="alignNode1" presStyleIdx="1" presStyleCnt="5"/>
      <dgm:spPr/>
    </dgm:pt>
    <dgm:pt modelId="{199DFEEC-DDDF-4E28-A380-FE0EEE155F3B}" type="pres">
      <dgm:prSet presAssocID="{0609406A-E402-40A0-AF1B-5EE9E92E386B}" presName="sibTrans" presStyleCnt="0"/>
      <dgm:spPr/>
    </dgm:pt>
    <dgm:pt modelId="{E43907A3-0901-467E-B648-CDF5B681D7A9}" type="pres">
      <dgm:prSet presAssocID="{0609406A-E402-40A0-AF1B-5EE9E92E386B}" presName="space" presStyleCnt="0"/>
      <dgm:spPr/>
    </dgm:pt>
    <dgm:pt modelId="{2ADDC734-D8CE-4E38-8FF9-ACF8F1DB7939}" type="pres">
      <dgm:prSet presAssocID="{BC069F18-F3C2-46E0-9B0E-ECC0C2C7ACAC}" presName="composite" presStyleCnt="0"/>
      <dgm:spPr/>
    </dgm:pt>
    <dgm:pt modelId="{8C1E2CA5-4188-443D-BFC2-9CE5FCE557F2}" type="pres">
      <dgm:prSet presAssocID="{BC069F18-F3C2-46E0-9B0E-ECC0C2C7ACAC}" presName="LShape" presStyleLbl="alignNode1" presStyleIdx="2" presStyleCnt="5"/>
      <dgm:spPr/>
    </dgm:pt>
    <dgm:pt modelId="{B8498559-2D85-42C6-B67A-D03224114BB4}" type="pres">
      <dgm:prSet presAssocID="{BC069F18-F3C2-46E0-9B0E-ECC0C2C7ACAC}" presName="ParentText" presStyleLbl="revTx" presStyleIdx="1" presStyleCnt="3">
        <dgm:presLayoutVars>
          <dgm:chMax val="0"/>
          <dgm:chPref val="0"/>
          <dgm:bulletEnabled val="1"/>
        </dgm:presLayoutVars>
      </dgm:prSet>
      <dgm:spPr/>
      <dgm:t>
        <a:bodyPr/>
        <a:lstStyle/>
        <a:p>
          <a:pPr rtl="1"/>
          <a:endParaRPr lang="ar-EG"/>
        </a:p>
      </dgm:t>
    </dgm:pt>
    <dgm:pt modelId="{3D7A5990-10B7-4CC4-BC46-19CA35287459}" type="pres">
      <dgm:prSet presAssocID="{BC069F18-F3C2-46E0-9B0E-ECC0C2C7ACAC}" presName="Triangle" presStyleLbl="alignNode1" presStyleIdx="3" presStyleCnt="5"/>
      <dgm:spPr/>
    </dgm:pt>
    <dgm:pt modelId="{9671E5C3-8A6A-4563-839F-178135ED4508}" type="pres">
      <dgm:prSet presAssocID="{184329CA-1DC5-4954-83FE-CD267E266B1F}" presName="sibTrans" presStyleCnt="0"/>
      <dgm:spPr/>
    </dgm:pt>
    <dgm:pt modelId="{7E7A590C-4B0C-4419-89FA-AA1F7CB4A146}" type="pres">
      <dgm:prSet presAssocID="{184329CA-1DC5-4954-83FE-CD267E266B1F}" presName="space" presStyleCnt="0"/>
      <dgm:spPr/>
    </dgm:pt>
    <dgm:pt modelId="{CCC70428-DC9F-41FB-BA99-8D60B752402F}" type="pres">
      <dgm:prSet presAssocID="{2399F139-109E-4E8E-B252-71287C65B19B}" presName="composite" presStyleCnt="0"/>
      <dgm:spPr/>
    </dgm:pt>
    <dgm:pt modelId="{593E78AA-FEB8-46D3-ABE4-00E32CC95CDB}" type="pres">
      <dgm:prSet presAssocID="{2399F139-109E-4E8E-B252-71287C65B19B}" presName="LShape" presStyleLbl="alignNode1" presStyleIdx="4" presStyleCnt="5"/>
      <dgm:spPr/>
    </dgm:pt>
    <dgm:pt modelId="{112E4255-BDF8-4834-B512-41CF48405813}" type="pres">
      <dgm:prSet presAssocID="{2399F139-109E-4E8E-B252-71287C65B19B}" presName="ParentText" presStyleLbl="revTx" presStyleIdx="2" presStyleCnt="3">
        <dgm:presLayoutVars>
          <dgm:chMax val="0"/>
          <dgm:chPref val="0"/>
          <dgm:bulletEnabled val="1"/>
        </dgm:presLayoutVars>
      </dgm:prSet>
      <dgm:spPr/>
      <dgm:t>
        <a:bodyPr/>
        <a:lstStyle/>
        <a:p>
          <a:pPr rtl="1"/>
          <a:endParaRPr lang="ar-EG"/>
        </a:p>
      </dgm:t>
    </dgm:pt>
  </dgm:ptLst>
  <dgm:cxnLst>
    <dgm:cxn modelId="{8A2749C5-C660-404A-8F24-D65EA0F343B5}" type="presOf" srcId="{17706218-0016-4795-9FC0-07BCF0BE8DE4}" destId="{54033788-6533-4476-B007-E82603E0F323}" srcOrd="0" destOrd="0" presId="urn:microsoft.com/office/officeart/2009/3/layout/StepUpProcess"/>
    <dgm:cxn modelId="{B3D926B1-B189-49D5-9AE8-51BEABA01296}" type="presOf" srcId="{2399F139-109E-4E8E-B252-71287C65B19B}" destId="{112E4255-BDF8-4834-B512-41CF48405813}" srcOrd="0" destOrd="0" presId="urn:microsoft.com/office/officeart/2009/3/layout/StepUpProcess"/>
    <dgm:cxn modelId="{A66BA3A2-5CE7-4F1E-AD26-896E57E46F4E}" srcId="{F42CBF13-6B11-4D48-B950-A22BAE2B5FDD}" destId="{17706218-0016-4795-9FC0-07BCF0BE8DE4}" srcOrd="0" destOrd="0" parTransId="{6F7CC25B-8978-4B89-BB4C-1461CCA1974B}" sibTransId="{0609406A-E402-40A0-AF1B-5EE9E92E386B}"/>
    <dgm:cxn modelId="{5EAB9120-4848-4C8D-9D25-C104EC66C0B3}" type="presOf" srcId="{F42CBF13-6B11-4D48-B950-A22BAE2B5FDD}" destId="{C5F3A9A4-44C5-4A67-822C-FCDF651E27F1}" srcOrd="0" destOrd="0" presId="urn:microsoft.com/office/officeart/2009/3/layout/StepUpProcess"/>
    <dgm:cxn modelId="{0C0188D2-3443-488C-A226-1344556B8128}" srcId="{F42CBF13-6B11-4D48-B950-A22BAE2B5FDD}" destId="{2399F139-109E-4E8E-B252-71287C65B19B}" srcOrd="2" destOrd="0" parTransId="{E4C84F7A-CC0B-4D68-BDD8-345D37F778C3}" sibTransId="{C98179A5-40D0-428E-AE4B-BE7529EC747F}"/>
    <dgm:cxn modelId="{EDB00B1F-AC71-4974-8B14-A41445FF0EBA}" type="presOf" srcId="{BC069F18-F3C2-46E0-9B0E-ECC0C2C7ACAC}" destId="{B8498559-2D85-42C6-B67A-D03224114BB4}" srcOrd="0" destOrd="0" presId="urn:microsoft.com/office/officeart/2009/3/layout/StepUpProcess"/>
    <dgm:cxn modelId="{6B5E1CD7-D476-4F26-B6E8-771903C7DC2A}" srcId="{F42CBF13-6B11-4D48-B950-A22BAE2B5FDD}" destId="{BC069F18-F3C2-46E0-9B0E-ECC0C2C7ACAC}" srcOrd="1" destOrd="0" parTransId="{9AE262E7-9124-41D8-9D3C-D8A2E0BDC649}" sibTransId="{184329CA-1DC5-4954-83FE-CD267E266B1F}"/>
    <dgm:cxn modelId="{5C2C83EB-B32F-4D21-A911-00DC4CDA0525}" type="presParOf" srcId="{C5F3A9A4-44C5-4A67-822C-FCDF651E27F1}" destId="{F8ED055E-FC1D-497D-95CA-9411A0C3804D}" srcOrd="0" destOrd="0" presId="urn:microsoft.com/office/officeart/2009/3/layout/StepUpProcess"/>
    <dgm:cxn modelId="{FF66AA9F-B08C-45E4-8305-A12E2618F1D5}" type="presParOf" srcId="{F8ED055E-FC1D-497D-95CA-9411A0C3804D}" destId="{C0D34FB0-AE7B-4803-8F63-6E455CAD7B02}" srcOrd="0" destOrd="0" presId="urn:microsoft.com/office/officeart/2009/3/layout/StepUpProcess"/>
    <dgm:cxn modelId="{784055BD-2364-4D9E-8BEC-445DD350A034}" type="presParOf" srcId="{F8ED055E-FC1D-497D-95CA-9411A0C3804D}" destId="{54033788-6533-4476-B007-E82603E0F323}" srcOrd="1" destOrd="0" presId="urn:microsoft.com/office/officeart/2009/3/layout/StepUpProcess"/>
    <dgm:cxn modelId="{826BA00A-0834-4934-8EA3-728D7EB71E85}" type="presParOf" srcId="{F8ED055E-FC1D-497D-95CA-9411A0C3804D}" destId="{73A73225-B1DA-4C63-81FC-0D46EDB5F5B5}" srcOrd="2" destOrd="0" presId="urn:microsoft.com/office/officeart/2009/3/layout/StepUpProcess"/>
    <dgm:cxn modelId="{267EE7C8-AEE8-403C-9E52-8DB9188D5742}" type="presParOf" srcId="{C5F3A9A4-44C5-4A67-822C-FCDF651E27F1}" destId="{199DFEEC-DDDF-4E28-A380-FE0EEE155F3B}" srcOrd="1" destOrd="0" presId="urn:microsoft.com/office/officeart/2009/3/layout/StepUpProcess"/>
    <dgm:cxn modelId="{0A16F37F-F113-4521-AEE7-723DF52692F1}" type="presParOf" srcId="{199DFEEC-DDDF-4E28-A380-FE0EEE155F3B}" destId="{E43907A3-0901-467E-B648-CDF5B681D7A9}" srcOrd="0" destOrd="0" presId="urn:microsoft.com/office/officeart/2009/3/layout/StepUpProcess"/>
    <dgm:cxn modelId="{D2B20E81-9CBF-47E6-865F-D7A37A7E1E7B}" type="presParOf" srcId="{C5F3A9A4-44C5-4A67-822C-FCDF651E27F1}" destId="{2ADDC734-D8CE-4E38-8FF9-ACF8F1DB7939}" srcOrd="2" destOrd="0" presId="urn:microsoft.com/office/officeart/2009/3/layout/StepUpProcess"/>
    <dgm:cxn modelId="{0245BFBB-D126-4C2C-9399-9BECB030B7C9}" type="presParOf" srcId="{2ADDC734-D8CE-4E38-8FF9-ACF8F1DB7939}" destId="{8C1E2CA5-4188-443D-BFC2-9CE5FCE557F2}" srcOrd="0" destOrd="0" presId="urn:microsoft.com/office/officeart/2009/3/layout/StepUpProcess"/>
    <dgm:cxn modelId="{B4BB4DA7-E22A-46BA-A04A-816FD3478176}" type="presParOf" srcId="{2ADDC734-D8CE-4E38-8FF9-ACF8F1DB7939}" destId="{B8498559-2D85-42C6-B67A-D03224114BB4}" srcOrd="1" destOrd="0" presId="urn:microsoft.com/office/officeart/2009/3/layout/StepUpProcess"/>
    <dgm:cxn modelId="{E5AA4D6A-DC6B-4D02-82BC-81C3905293E0}" type="presParOf" srcId="{2ADDC734-D8CE-4E38-8FF9-ACF8F1DB7939}" destId="{3D7A5990-10B7-4CC4-BC46-19CA35287459}" srcOrd="2" destOrd="0" presId="urn:microsoft.com/office/officeart/2009/3/layout/StepUpProcess"/>
    <dgm:cxn modelId="{1EE76C0A-8955-4580-AD14-BE67A44B6FB3}" type="presParOf" srcId="{C5F3A9A4-44C5-4A67-822C-FCDF651E27F1}" destId="{9671E5C3-8A6A-4563-839F-178135ED4508}" srcOrd="3" destOrd="0" presId="urn:microsoft.com/office/officeart/2009/3/layout/StepUpProcess"/>
    <dgm:cxn modelId="{B713B214-CA4A-4757-9E3B-13D950EEFE3A}" type="presParOf" srcId="{9671E5C3-8A6A-4563-839F-178135ED4508}" destId="{7E7A590C-4B0C-4419-89FA-AA1F7CB4A146}" srcOrd="0" destOrd="0" presId="urn:microsoft.com/office/officeart/2009/3/layout/StepUpProcess"/>
    <dgm:cxn modelId="{F58830C0-8E37-45AC-93A9-8928AFD0E73B}" type="presParOf" srcId="{C5F3A9A4-44C5-4A67-822C-FCDF651E27F1}" destId="{CCC70428-DC9F-41FB-BA99-8D60B752402F}" srcOrd="4" destOrd="0" presId="urn:microsoft.com/office/officeart/2009/3/layout/StepUpProcess"/>
    <dgm:cxn modelId="{B96656DE-C21D-4983-8B78-E842C808867B}" type="presParOf" srcId="{CCC70428-DC9F-41FB-BA99-8D60B752402F}" destId="{593E78AA-FEB8-46D3-ABE4-00E32CC95CDB}" srcOrd="0" destOrd="0" presId="urn:microsoft.com/office/officeart/2009/3/layout/StepUpProcess"/>
    <dgm:cxn modelId="{481D5D5E-5E6F-467C-8997-2EBA0E51FC05}" type="presParOf" srcId="{CCC70428-DC9F-41FB-BA99-8D60B752402F}" destId="{112E4255-BDF8-4834-B512-41CF48405813}"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EF1C14-4C1F-4619-AEF6-17D944B5A945}">
      <dsp:nvSpPr>
        <dsp:cNvPr id="0" name=""/>
        <dsp:cNvSpPr/>
      </dsp:nvSpPr>
      <dsp:spPr>
        <a:xfrm>
          <a:off x="2627830" y="1569"/>
          <a:ext cx="1335639" cy="868165"/>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1" kern="1200" dirty="0" smtClean="0">
              <a:solidFill>
                <a:schemeClr val="tx1"/>
              </a:solidFill>
            </a:rPr>
            <a:t>التهوية</a:t>
          </a:r>
          <a:endParaRPr lang="ar-EG" sz="3100" b="1" kern="1200" dirty="0">
            <a:solidFill>
              <a:schemeClr val="tx1"/>
            </a:solidFill>
          </a:endParaRPr>
        </a:p>
      </dsp:txBody>
      <dsp:txXfrm>
        <a:off x="2670210" y="43949"/>
        <a:ext cx="1250879" cy="783405"/>
      </dsp:txXfrm>
    </dsp:sp>
    <dsp:sp modelId="{0599E7A0-7AD4-4C6F-8950-3BB3138DE77D}">
      <dsp:nvSpPr>
        <dsp:cNvPr id="0" name=""/>
        <dsp:cNvSpPr/>
      </dsp:nvSpPr>
      <dsp:spPr>
        <a:xfrm>
          <a:off x="1562399" y="435652"/>
          <a:ext cx="3466501" cy="3466501"/>
        </a:xfrm>
        <a:custGeom>
          <a:avLst/>
          <a:gdLst/>
          <a:ahLst/>
          <a:cxnLst/>
          <a:rect l="0" t="0" r="0" b="0"/>
          <a:pathLst>
            <a:path>
              <a:moveTo>
                <a:pt x="2579695" y="220739"/>
              </a:moveTo>
              <a:arcTo wR="1733250" hR="1733250" stAng="17953958" swAng="1210709"/>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1746FFCE-EC53-4174-9C3A-CC488D32C9C7}">
      <dsp:nvSpPr>
        <dsp:cNvPr id="0" name=""/>
        <dsp:cNvSpPr/>
      </dsp:nvSpPr>
      <dsp:spPr>
        <a:xfrm>
          <a:off x="4276249" y="1199216"/>
          <a:ext cx="1335639" cy="868165"/>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1" kern="1200" dirty="0" smtClean="0">
              <a:solidFill>
                <a:schemeClr val="tx1"/>
              </a:solidFill>
            </a:rPr>
            <a:t>التدفئة</a:t>
          </a:r>
          <a:endParaRPr lang="ar-EG" sz="3100" b="1" kern="1200" dirty="0">
            <a:solidFill>
              <a:schemeClr val="tx1"/>
            </a:solidFill>
          </a:endParaRPr>
        </a:p>
      </dsp:txBody>
      <dsp:txXfrm>
        <a:off x="4318629" y="1241596"/>
        <a:ext cx="1250879" cy="783405"/>
      </dsp:txXfrm>
    </dsp:sp>
    <dsp:sp modelId="{CA58EC46-1EDC-4486-8A7D-1F48B3420AE4}">
      <dsp:nvSpPr>
        <dsp:cNvPr id="0" name=""/>
        <dsp:cNvSpPr/>
      </dsp:nvSpPr>
      <dsp:spPr>
        <a:xfrm>
          <a:off x="1562399" y="435652"/>
          <a:ext cx="3466501" cy="3466501"/>
        </a:xfrm>
        <a:custGeom>
          <a:avLst/>
          <a:gdLst/>
          <a:ahLst/>
          <a:cxnLst/>
          <a:rect l="0" t="0" r="0" b="0"/>
          <a:pathLst>
            <a:path>
              <a:moveTo>
                <a:pt x="3462334" y="1853369"/>
              </a:moveTo>
              <a:arcTo wR="1733250" hR="1733250" stAng="21838435" swAng="135908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AC8896D-C65D-41FB-993E-9B04CC05227C}">
      <dsp:nvSpPr>
        <dsp:cNvPr id="0" name=""/>
        <dsp:cNvSpPr/>
      </dsp:nvSpPr>
      <dsp:spPr>
        <a:xfrm>
          <a:off x="3646609" y="3137049"/>
          <a:ext cx="1335639" cy="868165"/>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1" kern="1200" dirty="0" smtClean="0">
              <a:solidFill>
                <a:schemeClr val="tx1"/>
              </a:solidFill>
            </a:rPr>
            <a:t>النظافة</a:t>
          </a:r>
          <a:endParaRPr lang="ar-EG" sz="3100" b="1" kern="1200" dirty="0">
            <a:solidFill>
              <a:schemeClr val="tx1"/>
            </a:solidFill>
          </a:endParaRPr>
        </a:p>
      </dsp:txBody>
      <dsp:txXfrm>
        <a:off x="3688989" y="3179429"/>
        <a:ext cx="1250879" cy="783405"/>
      </dsp:txXfrm>
    </dsp:sp>
    <dsp:sp modelId="{C7B6AF23-6FEA-436C-ACFD-90306011DED3}">
      <dsp:nvSpPr>
        <dsp:cNvPr id="0" name=""/>
        <dsp:cNvSpPr/>
      </dsp:nvSpPr>
      <dsp:spPr>
        <a:xfrm>
          <a:off x="1562399" y="435652"/>
          <a:ext cx="3466501" cy="3466501"/>
        </a:xfrm>
        <a:custGeom>
          <a:avLst/>
          <a:gdLst/>
          <a:ahLst/>
          <a:cxnLst/>
          <a:rect l="0" t="0" r="0" b="0"/>
          <a:pathLst>
            <a:path>
              <a:moveTo>
                <a:pt x="1945734" y="3453427"/>
              </a:moveTo>
              <a:arcTo wR="1733250" hR="1733250" stAng="4977495" swAng="845009"/>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AA24E35-DB51-41DC-8958-9453EA7F6179}">
      <dsp:nvSpPr>
        <dsp:cNvPr id="0" name=""/>
        <dsp:cNvSpPr/>
      </dsp:nvSpPr>
      <dsp:spPr>
        <a:xfrm>
          <a:off x="1609051" y="3137049"/>
          <a:ext cx="1335639" cy="868165"/>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1" kern="1200" dirty="0" smtClean="0"/>
            <a:t>التزيين</a:t>
          </a:r>
          <a:endParaRPr lang="ar-EG" sz="3100" b="1" kern="1200" dirty="0"/>
        </a:p>
      </dsp:txBody>
      <dsp:txXfrm>
        <a:off x="1651431" y="3179429"/>
        <a:ext cx="1250879" cy="783405"/>
      </dsp:txXfrm>
    </dsp:sp>
    <dsp:sp modelId="{ECFA7BD9-6D71-4664-BC47-98072147FF99}">
      <dsp:nvSpPr>
        <dsp:cNvPr id="0" name=""/>
        <dsp:cNvSpPr/>
      </dsp:nvSpPr>
      <dsp:spPr>
        <a:xfrm>
          <a:off x="1562399" y="435652"/>
          <a:ext cx="3466501" cy="3466501"/>
        </a:xfrm>
        <a:custGeom>
          <a:avLst/>
          <a:gdLst/>
          <a:ahLst/>
          <a:cxnLst/>
          <a:rect l="0" t="0" r="0" b="0"/>
          <a:pathLst>
            <a:path>
              <a:moveTo>
                <a:pt x="183800" y="2510014"/>
              </a:moveTo>
              <a:arcTo wR="1733250" hR="1733250" stAng="9202480" swAng="135908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0A4B14C-F74B-461B-9124-58119AFF4501}">
      <dsp:nvSpPr>
        <dsp:cNvPr id="0" name=""/>
        <dsp:cNvSpPr/>
      </dsp:nvSpPr>
      <dsp:spPr>
        <a:xfrm>
          <a:off x="979410" y="1199216"/>
          <a:ext cx="1335639" cy="868165"/>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1" kern="1200" dirty="0" smtClean="0"/>
            <a:t>الإضاءة</a:t>
          </a:r>
          <a:endParaRPr lang="ar-EG" sz="3100" b="1" kern="1200" dirty="0"/>
        </a:p>
      </dsp:txBody>
      <dsp:txXfrm>
        <a:off x="1021790" y="1241596"/>
        <a:ext cx="1250879" cy="783405"/>
      </dsp:txXfrm>
    </dsp:sp>
    <dsp:sp modelId="{80015857-9272-4F2F-A921-5CFBD77182A1}">
      <dsp:nvSpPr>
        <dsp:cNvPr id="0" name=""/>
        <dsp:cNvSpPr/>
      </dsp:nvSpPr>
      <dsp:spPr>
        <a:xfrm>
          <a:off x="1562399" y="435652"/>
          <a:ext cx="3466501" cy="3466501"/>
        </a:xfrm>
        <a:custGeom>
          <a:avLst/>
          <a:gdLst/>
          <a:ahLst/>
          <a:cxnLst/>
          <a:rect l="0" t="0" r="0" b="0"/>
          <a:pathLst>
            <a:path>
              <a:moveTo>
                <a:pt x="417024" y="605551"/>
              </a:moveTo>
              <a:arcTo wR="1733250" hR="1733250" stAng="13235333" swAng="1210709"/>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9CC721-0E69-4246-B09F-A0DAB87FB5DD}">
      <dsp:nvSpPr>
        <dsp:cNvPr id="0" name=""/>
        <dsp:cNvSpPr/>
      </dsp:nvSpPr>
      <dsp:spPr>
        <a:xfrm>
          <a:off x="382488" y="1472"/>
          <a:ext cx="1480839" cy="1480839"/>
        </a:xfrm>
        <a:prstGeom prst="ellipse">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8100" tIns="38100" rIns="38100" bIns="38100" numCol="1" spcCol="1270" anchor="ctr" anchorCtr="0">
          <a:noAutofit/>
        </a:bodyPr>
        <a:lstStyle/>
        <a:p>
          <a:pPr lvl="0" algn="ctr" defTabSz="1333500" rtl="1">
            <a:lnSpc>
              <a:spcPct val="90000"/>
            </a:lnSpc>
            <a:spcBef>
              <a:spcPct val="0"/>
            </a:spcBef>
            <a:spcAft>
              <a:spcPct val="35000"/>
            </a:spcAft>
          </a:pPr>
          <a:r>
            <a:rPr lang="ar-EG" sz="3000" b="1" kern="1200" dirty="0" smtClean="0">
              <a:solidFill>
                <a:schemeClr val="tx1"/>
              </a:solidFill>
            </a:rPr>
            <a:t>طبيعية</a:t>
          </a:r>
          <a:endParaRPr lang="ar-EG" sz="3000" b="1" kern="1200" dirty="0">
            <a:solidFill>
              <a:schemeClr val="tx1"/>
            </a:solidFill>
          </a:endParaRPr>
        </a:p>
      </dsp:txBody>
      <dsp:txXfrm>
        <a:off x="599352" y="218336"/>
        <a:ext cx="1047111" cy="1047111"/>
      </dsp:txXfrm>
    </dsp:sp>
    <dsp:sp modelId="{51DFA3E0-AC6A-43AF-AE48-E849DA6CD823}">
      <dsp:nvSpPr>
        <dsp:cNvPr id="0" name=""/>
        <dsp:cNvSpPr/>
      </dsp:nvSpPr>
      <dsp:spPr>
        <a:xfrm>
          <a:off x="693464" y="1602556"/>
          <a:ext cx="858887" cy="858887"/>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rtl="1">
            <a:lnSpc>
              <a:spcPct val="90000"/>
            </a:lnSpc>
            <a:spcBef>
              <a:spcPct val="0"/>
            </a:spcBef>
            <a:spcAft>
              <a:spcPct val="35000"/>
            </a:spcAft>
          </a:pPr>
          <a:endParaRPr lang="ar-EG" sz="1500" kern="1200"/>
        </a:p>
      </dsp:txBody>
      <dsp:txXfrm>
        <a:off x="807309" y="1930994"/>
        <a:ext cx="631197" cy="202011"/>
      </dsp:txXfrm>
    </dsp:sp>
    <dsp:sp modelId="{C7A34F55-93DA-46C3-8B59-55F3A282C725}">
      <dsp:nvSpPr>
        <dsp:cNvPr id="0" name=""/>
        <dsp:cNvSpPr/>
      </dsp:nvSpPr>
      <dsp:spPr>
        <a:xfrm>
          <a:off x="382488" y="2581687"/>
          <a:ext cx="1480839" cy="1480839"/>
        </a:xfrm>
        <a:prstGeom prst="ellipse">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8100" tIns="38100" rIns="38100" bIns="38100" numCol="1" spcCol="1270" anchor="ctr" anchorCtr="0">
          <a:noAutofit/>
        </a:bodyPr>
        <a:lstStyle/>
        <a:p>
          <a:pPr lvl="0" algn="ctr" defTabSz="1333500" rtl="1">
            <a:lnSpc>
              <a:spcPct val="90000"/>
            </a:lnSpc>
            <a:spcBef>
              <a:spcPct val="0"/>
            </a:spcBef>
            <a:spcAft>
              <a:spcPct val="35000"/>
            </a:spcAft>
          </a:pPr>
          <a:r>
            <a:rPr lang="ar-EG" sz="3000" b="1" kern="1200" dirty="0" smtClean="0">
              <a:solidFill>
                <a:schemeClr val="tx1"/>
              </a:solidFill>
            </a:rPr>
            <a:t>صناعية</a:t>
          </a:r>
          <a:endParaRPr lang="ar-EG" sz="3000" b="1" kern="1200" dirty="0">
            <a:solidFill>
              <a:schemeClr val="tx1"/>
            </a:solidFill>
          </a:endParaRPr>
        </a:p>
      </dsp:txBody>
      <dsp:txXfrm>
        <a:off x="599352" y="2798551"/>
        <a:ext cx="1047111" cy="1047111"/>
      </dsp:txXfrm>
    </dsp:sp>
    <dsp:sp modelId="{260251E0-0F1F-4D69-AD79-CAA0573B58CE}">
      <dsp:nvSpPr>
        <dsp:cNvPr id="0" name=""/>
        <dsp:cNvSpPr/>
      </dsp:nvSpPr>
      <dsp:spPr>
        <a:xfrm>
          <a:off x="2085454" y="1756563"/>
          <a:ext cx="470907" cy="5508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endParaRPr lang="ar-EG" sz="2400" kern="1200"/>
        </a:p>
      </dsp:txBody>
      <dsp:txXfrm>
        <a:off x="2085454" y="1866737"/>
        <a:ext cx="329635" cy="330524"/>
      </dsp:txXfrm>
    </dsp:sp>
    <dsp:sp modelId="{65C37879-4420-460A-B66C-0CCB7ECD1FDF}">
      <dsp:nvSpPr>
        <dsp:cNvPr id="0" name=""/>
        <dsp:cNvSpPr/>
      </dsp:nvSpPr>
      <dsp:spPr>
        <a:xfrm>
          <a:off x="2751832" y="551160"/>
          <a:ext cx="2961679" cy="296167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1">
            <a:lnSpc>
              <a:spcPct val="90000"/>
            </a:lnSpc>
            <a:spcBef>
              <a:spcPct val="0"/>
            </a:spcBef>
            <a:spcAft>
              <a:spcPct val="35000"/>
            </a:spcAft>
          </a:pPr>
          <a:r>
            <a:rPr lang="ar-EG" sz="6500" kern="1200" dirty="0" smtClean="0"/>
            <a:t>التهوية</a:t>
          </a:r>
          <a:endParaRPr lang="ar-EG" sz="6500" kern="1200" dirty="0"/>
        </a:p>
      </dsp:txBody>
      <dsp:txXfrm>
        <a:off x="3185560" y="984888"/>
        <a:ext cx="2094223" cy="20942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9CC721-0E69-4246-B09F-A0DAB87FB5DD}">
      <dsp:nvSpPr>
        <dsp:cNvPr id="0" name=""/>
        <dsp:cNvSpPr/>
      </dsp:nvSpPr>
      <dsp:spPr>
        <a:xfrm>
          <a:off x="382488" y="1472"/>
          <a:ext cx="1480839" cy="1480839"/>
        </a:xfrm>
        <a:prstGeom prst="ellipse">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8100" tIns="38100" rIns="38100" bIns="38100" numCol="1" spcCol="1270" anchor="ctr" anchorCtr="0">
          <a:noAutofit/>
        </a:bodyPr>
        <a:lstStyle/>
        <a:p>
          <a:pPr lvl="0" algn="ctr" defTabSz="1333500" rtl="1">
            <a:lnSpc>
              <a:spcPct val="90000"/>
            </a:lnSpc>
            <a:spcBef>
              <a:spcPct val="0"/>
            </a:spcBef>
            <a:spcAft>
              <a:spcPct val="35000"/>
            </a:spcAft>
          </a:pPr>
          <a:r>
            <a:rPr lang="ar-EG" sz="3000" b="1" kern="1200" dirty="0" smtClean="0">
              <a:solidFill>
                <a:schemeClr val="tx1"/>
              </a:solidFill>
            </a:rPr>
            <a:t>طبيعية</a:t>
          </a:r>
          <a:endParaRPr lang="ar-EG" sz="3000" b="1" kern="1200" dirty="0">
            <a:solidFill>
              <a:schemeClr val="tx1"/>
            </a:solidFill>
          </a:endParaRPr>
        </a:p>
      </dsp:txBody>
      <dsp:txXfrm>
        <a:off x="599352" y="218336"/>
        <a:ext cx="1047111" cy="1047111"/>
      </dsp:txXfrm>
    </dsp:sp>
    <dsp:sp modelId="{51DFA3E0-AC6A-43AF-AE48-E849DA6CD823}">
      <dsp:nvSpPr>
        <dsp:cNvPr id="0" name=""/>
        <dsp:cNvSpPr/>
      </dsp:nvSpPr>
      <dsp:spPr>
        <a:xfrm>
          <a:off x="693464" y="1602556"/>
          <a:ext cx="858887" cy="858887"/>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rtl="1">
            <a:lnSpc>
              <a:spcPct val="90000"/>
            </a:lnSpc>
            <a:spcBef>
              <a:spcPct val="0"/>
            </a:spcBef>
            <a:spcAft>
              <a:spcPct val="35000"/>
            </a:spcAft>
          </a:pPr>
          <a:endParaRPr lang="ar-EG" sz="1500" kern="1200"/>
        </a:p>
      </dsp:txBody>
      <dsp:txXfrm>
        <a:off x="807309" y="1930994"/>
        <a:ext cx="631197" cy="202011"/>
      </dsp:txXfrm>
    </dsp:sp>
    <dsp:sp modelId="{C7A34F55-93DA-46C3-8B59-55F3A282C725}">
      <dsp:nvSpPr>
        <dsp:cNvPr id="0" name=""/>
        <dsp:cNvSpPr/>
      </dsp:nvSpPr>
      <dsp:spPr>
        <a:xfrm>
          <a:off x="382488" y="2581687"/>
          <a:ext cx="1480839" cy="1480839"/>
        </a:xfrm>
        <a:prstGeom prst="ellipse">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8100" tIns="38100" rIns="38100" bIns="38100" numCol="1" spcCol="1270" anchor="ctr" anchorCtr="0">
          <a:noAutofit/>
        </a:bodyPr>
        <a:lstStyle/>
        <a:p>
          <a:pPr lvl="0" algn="ctr" defTabSz="1333500" rtl="1">
            <a:lnSpc>
              <a:spcPct val="90000"/>
            </a:lnSpc>
            <a:spcBef>
              <a:spcPct val="0"/>
            </a:spcBef>
            <a:spcAft>
              <a:spcPct val="35000"/>
            </a:spcAft>
          </a:pPr>
          <a:r>
            <a:rPr lang="ar-EG" sz="3000" b="1" kern="1200" dirty="0" smtClean="0">
              <a:solidFill>
                <a:schemeClr val="tx1"/>
              </a:solidFill>
            </a:rPr>
            <a:t>صناعية</a:t>
          </a:r>
          <a:endParaRPr lang="ar-EG" sz="3000" b="1" kern="1200" dirty="0">
            <a:solidFill>
              <a:schemeClr val="tx1"/>
            </a:solidFill>
          </a:endParaRPr>
        </a:p>
      </dsp:txBody>
      <dsp:txXfrm>
        <a:off x="599352" y="2798551"/>
        <a:ext cx="1047111" cy="1047111"/>
      </dsp:txXfrm>
    </dsp:sp>
    <dsp:sp modelId="{260251E0-0F1F-4D69-AD79-CAA0573B58CE}">
      <dsp:nvSpPr>
        <dsp:cNvPr id="0" name=""/>
        <dsp:cNvSpPr/>
      </dsp:nvSpPr>
      <dsp:spPr>
        <a:xfrm>
          <a:off x="2085454" y="1756563"/>
          <a:ext cx="470907" cy="5508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endParaRPr lang="ar-EG" sz="2400" kern="1200"/>
        </a:p>
      </dsp:txBody>
      <dsp:txXfrm>
        <a:off x="2085454" y="1866737"/>
        <a:ext cx="329635" cy="330524"/>
      </dsp:txXfrm>
    </dsp:sp>
    <dsp:sp modelId="{65C37879-4420-460A-B66C-0CCB7ECD1FDF}">
      <dsp:nvSpPr>
        <dsp:cNvPr id="0" name=""/>
        <dsp:cNvSpPr/>
      </dsp:nvSpPr>
      <dsp:spPr>
        <a:xfrm>
          <a:off x="2751832" y="551160"/>
          <a:ext cx="2961679" cy="296167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1">
            <a:lnSpc>
              <a:spcPct val="90000"/>
            </a:lnSpc>
            <a:spcBef>
              <a:spcPct val="0"/>
            </a:spcBef>
            <a:spcAft>
              <a:spcPct val="35000"/>
            </a:spcAft>
          </a:pPr>
          <a:r>
            <a:rPr lang="ar-EG" sz="6500" kern="1200" dirty="0" smtClean="0"/>
            <a:t>التدفئة</a:t>
          </a:r>
          <a:endParaRPr lang="ar-EG" sz="6500" kern="1200" dirty="0"/>
        </a:p>
      </dsp:txBody>
      <dsp:txXfrm>
        <a:off x="3185560" y="984888"/>
        <a:ext cx="2094223" cy="20942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E99EB-7047-4297-84B0-00F5509FA0DA}">
      <dsp:nvSpPr>
        <dsp:cNvPr id="0" name=""/>
        <dsp:cNvSpPr/>
      </dsp:nvSpPr>
      <dsp:spPr>
        <a:xfrm>
          <a:off x="5357" y="1195982"/>
          <a:ext cx="1601390" cy="96083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EG" sz="3600" kern="1200" dirty="0" smtClean="0"/>
            <a:t>طبيعية</a:t>
          </a:r>
          <a:endParaRPr lang="ar-EG" sz="3600" kern="1200" dirty="0"/>
        </a:p>
      </dsp:txBody>
      <dsp:txXfrm>
        <a:off x="33499" y="1224124"/>
        <a:ext cx="1545106" cy="904550"/>
      </dsp:txXfrm>
    </dsp:sp>
    <dsp:sp modelId="{35D97269-80E0-490D-96BE-2CC8C783104D}">
      <dsp:nvSpPr>
        <dsp:cNvPr id="0" name=""/>
        <dsp:cNvSpPr/>
      </dsp:nvSpPr>
      <dsp:spPr>
        <a:xfrm>
          <a:off x="1766887" y="1477827"/>
          <a:ext cx="339494"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EG" sz="1800" kern="1200"/>
        </a:p>
      </dsp:txBody>
      <dsp:txXfrm>
        <a:off x="1766887" y="1557256"/>
        <a:ext cx="237646" cy="238286"/>
      </dsp:txXfrm>
    </dsp:sp>
    <dsp:sp modelId="{2A4A6E7D-4E3C-428F-A9BF-CA0B503A371D}">
      <dsp:nvSpPr>
        <dsp:cNvPr id="0" name=""/>
        <dsp:cNvSpPr/>
      </dsp:nvSpPr>
      <dsp:spPr>
        <a:xfrm>
          <a:off x="2247304" y="1195982"/>
          <a:ext cx="1601390" cy="96083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EG" sz="3600" kern="1200" dirty="0" smtClean="0"/>
            <a:t>ميكانيكية</a:t>
          </a:r>
          <a:endParaRPr lang="ar-EG" sz="3600" kern="1200" dirty="0"/>
        </a:p>
      </dsp:txBody>
      <dsp:txXfrm>
        <a:off x="2275446" y="1224124"/>
        <a:ext cx="1545106" cy="904550"/>
      </dsp:txXfrm>
    </dsp:sp>
    <dsp:sp modelId="{C1B1157C-8CCB-4961-BB7C-8A8365914AF2}">
      <dsp:nvSpPr>
        <dsp:cNvPr id="0" name=""/>
        <dsp:cNvSpPr/>
      </dsp:nvSpPr>
      <dsp:spPr>
        <a:xfrm>
          <a:off x="4008834" y="1477827"/>
          <a:ext cx="339494"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EG" sz="1800" kern="1200"/>
        </a:p>
      </dsp:txBody>
      <dsp:txXfrm>
        <a:off x="4008834" y="1557256"/>
        <a:ext cx="237646" cy="238286"/>
      </dsp:txXfrm>
    </dsp:sp>
    <dsp:sp modelId="{CB45EB0D-AACC-4FDE-9239-9AA26FF12D4F}">
      <dsp:nvSpPr>
        <dsp:cNvPr id="0" name=""/>
        <dsp:cNvSpPr/>
      </dsp:nvSpPr>
      <dsp:spPr>
        <a:xfrm>
          <a:off x="4489251" y="1195982"/>
          <a:ext cx="1601390" cy="96083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EG" sz="3600" kern="1200" dirty="0" smtClean="0"/>
            <a:t>كيمائية</a:t>
          </a:r>
          <a:endParaRPr lang="ar-EG" sz="3600" kern="1200" dirty="0"/>
        </a:p>
      </dsp:txBody>
      <dsp:txXfrm>
        <a:off x="4517393" y="1224124"/>
        <a:ext cx="1545106" cy="9045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34FB0-AE7B-4803-8F63-6E455CAD7B02}">
      <dsp:nvSpPr>
        <dsp:cNvPr id="0" name=""/>
        <dsp:cNvSpPr/>
      </dsp:nvSpPr>
      <dsp:spPr>
        <a:xfrm rot="5400000">
          <a:off x="235804" y="1005333"/>
          <a:ext cx="710034" cy="1181482"/>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033788-6533-4476-B007-E82603E0F323}">
      <dsp:nvSpPr>
        <dsp:cNvPr id="0" name=""/>
        <dsp:cNvSpPr/>
      </dsp:nvSpPr>
      <dsp:spPr>
        <a:xfrm>
          <a:off x="117281" y="1358342"/>
          <a:ext cx="1066648" cy="934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lvl="0" algn="ctr" defTabSz="1555750" rtl="1">
            <a:lnSpc>
              <a:spcPct val="90000"/>
            </a:lnSpc>
            <a:spcBef>
              <a:spcPct val="0"/>
            </a:spcBef>
            <a:spcAft>
              <a:spcPct val="35000"/>
            </a:spcAft>
          </a:pPr>
          <a:r>
            <a:rPr lang="ar-EG" sz="3500" kern="1200" dirty="0" smtClean="0"/>
            <a:t>فنية</a:t>
          </a:r>
          <a:endParaRPr lang="ar-EG" sz="3500" kern="1200" dirty="0"/>
        </a:p>
      </dsp:txBody>
      <dsp:txXfrm>
        <a:off x="117281" y="1358342"/>
        <a:ext cx="1066648" cy="934980"/>
      </dsp:txXfrm>
    </dsp:sp>
    <dsp:sp modelId="{73A73225-B1DA-4C63-81FC-0D46EDB5F5B5}">
      <dsp:nvSpPr>
        <dsp:cNvPr id="0" name=""/>
        <dsp:cNvSpPr/>
      </dsp:nvSpPr>
      <dsp:spPr>
        <a:xfrm>
          <a:off x="982675" y="918351"/>
          <a:ext cx="201254" cy="201254"/>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1E2CA5-4188-443D-BFC2-9CE5FCE557F2}">
      <dsp:nvSpPr>
        <dsp:cNvPr id="0" name=""/>
        <dsp:cNvSpPr/>
      </dsp:nvSpPr>
      <dsp:spPr>
        <a:xfrm rot="5400000">
          <a:off x="1541590" y="682215"/>
          <a:ext cx="710034" cy="1181482"/>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498559-2D85-42C6-B67A-D03224114BB4}">
      <dsp:nvSpPr>
        <dsp:cNvPr id="0" name=""/>
        <dsp:cNvSpPr/>
      </dsp:nvSpPr>
      <dsp:spPr>
        <a:xfrm>
          <a:off x="1423068" y="1035224"/>
          <a:ext cx="1066648" cy="934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lvl="0" algn="ctr" defTabSz="1555750" rtl="1">
            <a:lnSpc>
              <a:spcPct val="90000"/>
            </a:lnSpc>
            <a:spcBef>
              <a:spcPct val="0"/>
            </a:spcBef>
            <a:spcAft>
              <a:spcPct val="35000"/>
            </a:spcAft>
          </a:pPr>
          <a:r>
            <a:rPr lang="ar-EG" sz="3500" kern="1200" dirty="0" smtClean="0"/>
            <a:t>محلية</a:t>
          </a:r>
          <a:endParaRPr lang="ar-EG" sz="3500" kern="1200" dirty="0"/>
        </a:p>
      </dsp:txBody>
      <dsp:txXfrm>
        <a:off x="1423068" y="1035224"/>
        <a:ext cx="1066648" cy="934980"/>
      </dsp:txXfrm>
    </dsp:sp>
    <dsp:sp modelId="{3D7A5990-10B7-4CC4-BC46-19CA35287459}">
      <dsp:nvSpPr>
        <dsp:cNvPr id="0" name=""/>
        <dsp:cNvSpPr/>
      </dsp:nvSpPr>
      <dsp:spPr>
        <a:xfrm>
          <a:off x="2288462" y="595233"/>
          <a:ext cx="201254" cy="201254"/>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3E78AA-FEB8-46D3-ABE4-00E32CC95CDB}">
      <dsp:nvSpPr>
        <dsp:cNvPr id="0" name=""/>
        <dsp:cNvSpPr/>
      </dsp:nvSpPr>
      <dsp:spPr>
        <a:xfrm rot="5400000">
          <a:off x="2847377" y="359097"/>
          <a:ext cx="710034" cy="1181482"/>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2E4255-BDF8-4834-B512-41CF48405813}">
      <dsp:nvSpPr>
        <dsp:cNvPr id="0" name=""/>
        <dsp:cNvSpPr/>
      </dsp:nvSpPr>
      <dsp:spPr>
        <a:xfrm>
          <a:off x="2728854" y="712106"/>
          <a:ext cx="1066648" cy="934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lvl="0" algn="ctr" defTabSz="1555750" rtl="1">
            <a:lnSpc>
              <a:spcPct val="90000"/>
            </a:lnSpc>
            <a:spcBef>
              <a:spcPct val="0"/>
            </a:spcBef>
            <a:spcAft>
              <a:spcPct val="35000"/>
            </a:spcAft>
          </a:pPr>
          <a:r>
            <a:rPr lang="ar-EG" sz="3500" kern="1200" dirty="0" smtClean="0"/>
            <a:t>عامة</a:t>
          </a:r>
          <a:endParaRPr lang="ar-EG" sz="3500" kern="1200" dirty="0"/>
        </a:p>
      </dsp:txBody>
      <dsp:txXfrm>
        <a:off x="2728854" y="712106"/>
        <a:ext cx="1066648" cy="934980"/>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965179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267223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805334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051980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072178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0095891"/>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159752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787165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625429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298672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932398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178515011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3118578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99617182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811472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8" name="Footer Placeholder 7"/>
          <p:cNvSpPr>
            <a:spLocks noGrp="1"/>
          </p:cNvSpPr>
          <p:nvPr>
            <p:ph type="ftr" sz="quarter" idx="11"/>
          </p:nvPr>
        </p:nvSpPr>
        <p:spPr/>
        <p:txBody>
          <a:bodyPr/>
          <a:lstStyle/>
          <a:p>
            <a:endParaRPr lang="en-US">
              <a:solidFill>
                <a:srgbClr val="4F271C"/>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21774034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4" name="Footer Placeholder 3"/>
          <p:cNvSpPr>
            <a:spLocks noGrp="1"/>
          </p:cNvSpPr>
          <p:nvPr>
            <p:ph type="ftr" sz="quarter" idx="11"/>
          </p:nvPr>
        </p:nvSpPr>
        <p:spPr/>
        <p:txBody>
          <a:bodyPr/>
          <a:lstStyle/>
          <a:p>
            <a:endParaRPr lang="en-US">
              <a:solidFill>
                <a:srgbClr val="4F271C"/>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45067880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3" name="Footer Placeholder 2"/>
          <p:cNvSpPr>
            <a:spLocks noGrp="1"/>
          </p:cNvSpPr>
          <p:nvPr>
            <p:ph type="ftr" sz="quarter" idx="11"/>
          </p:nvPr>
        </p:nvSpPr>
        <p:spPr/>
        <p:txBody>
          <a:bodyPr/>
          <a:lstStyle/>
          <a:p>
            <a:endParaRPr lang="en-US">
              <a:solidFill>
                <a:srgbClr val="4F271C"/>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123722607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0588426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extLst>
      <p:ext uri="{BB962C8B-B14F-4D97-AF65-F5344CB8AC3E}">
        <p14:creationId xmlns:p14="http://schemas.microsoft.com/office/powerpoint/2010/main" val="252433585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40134347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6580960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18785630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1532316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04556513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828139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8" name="Footer Placeholder 7"/>
          <p:cNvSpPr>
            <a:spLocks noGrp="1"/>
          </p:cNvSpPr>
          <p:nvPr>
            <p:ph type="ftr" sz="quarter" idx="11"/>
          </p:nvPr>
        </p:nvSpPr>
        <p:spPr/>
        <p:txBody>
          <a:bodyPr/>
          <a:lstStyle/>
          <a:p>
            <a:endParaRPr lang="en-US">
              <a:solidFill>
                <a:srgbClr val="4F271C"/>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290560335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4" name="Footer Placeholder 3"/>
          <p:cNvSpPr>
            <a:spLocks noGrp="1"/>
          </p:cNvSpPr>
          <p:nvPr>
            <p:ph type="ftr" sz="quarter" idx="11"/>
          </p:nvPr>
        </p:nvSpPr>
        <p:spPr/>
        <p:txBody>
          <a:bodyPr/>
          <a:lstStyle/>
          <a:p>
            <a:endParaRPr lang="en-US">
              <a:solidFill>
                <a:srgbClr val="4F271C"/>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400452498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3" name="Footer Placeholder 2"/>
          <p:cNvSpPr>
            <a:spLocks noGrp="1"/>
          </p:cNvSpPr>
          <p:nvPr>
            <p:ph type="ftr" sz="quarter" idx="11"/>
          </p:nvPr>
        </p:nvSpPr>
        <p:spPr/>
        <p:txBody>
          <a:bodyPr/>
          <a:lstStyle/>
          <a:p>
            <a:endParaRPr lang="en-US">
              <a:solidFill>
                <a:srgbClr val="4F271C"/>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245391643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86861171"/>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extLst>
      <p:ext uri="{BB962C8B-B14F-4D97-AF65-F5344CB8AC3E}">
        <p14:creationId xmlns:p14="http://schemas.microsoft.com/office/powerpoint/2010/main" val="211965922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95761329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8065740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3/21/2020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3/21/2020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3/21/2020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49932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solidFill>
                <a:srgbClr val="4F271C"/>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solidFill>
                  <a:srgbClr val="4F271C"/>
                </a:solidFill>
              </a:rPr>
              <a:pPr/>
              <a:t>‹#›</a:t>
            </a:fld>
            <a:endParaRPr lang="en-US">
              <a:solidFill>
                <a:srgbClr val="4F271C"/>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736528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solidFill>
                  <a:srgbClr val="4F271C"/>
                </a:solidFill>
              </a:rPr>
              <a:pPr/>
              <a:t>3/21/2020</a:t>
            </a:fld>
            <a:endParaRPr lang="en-US">
              <a:solidFill>
                <a:srgbClr val="4F271C"/>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solidFill>
                <a:srgbClr val="4F271C"/>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solidFill>
                  <a:srgbClr val="4F271C"/>
                </a:solidFill>
              </a:rPr>
              <a:pPr/>
              <a:t>‹#›</a:t>
            </a:fld>
            <a:endParaRPr lang="en-US">
              <a:solidFill>
                <a:srgbClr val="4F271C"/>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5747933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400" y="404813"/>
            <a:ext cx="8839200" cy="464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27112"/>
            <a:ext cx="9394826" cy="552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09600" y="2661444"/>
            <a:ext cx="7615238" cy="1038225"/>
          </a:xfrm>
        </p:spPr>
        <p:txBody>
          <a:bodyPr rtlCol="1">
            <a:normAutofit/>
          </a:bodyPr>
          <a:lstStyle/>
          <a:p>
            <a:pPr rtl="1" fontAlgn="auto">
              <a:spcAft>
                <a:spcPts val="0"/>
              </a:spcAft>
              <a:defRPr/>
            </a:pPr>
            <a:r>
              <a:rPr lang="ar-EG" sz="6000" b="1" dirty="0" smtClean="0">
                <a:solidFill>
                  <a:schemeClr val="tx2"/>
                </a:solidFill>
                <a:effectLst>
                  <a:outerShdw blurRad="38100" dist="38100" dir="2700000" algn="tl">
                    <a:srgbClr val="000000">
                      <a:alpha val="43137"/>
                    </a:srgbClr>
                  </a:outerShdw>
                </a:effectLst>
              </a:rPr>
              <a:t>المسكن وتأثيثه</a:t>
            </a:r>
            <a:endParaRPr lang="ar-SA" sz="6000" dirty="0"/>
          </a:p>
        </p:txBody>
      </p:sp>
      <p:sp>
        <p:nvSpPr>
          <p:cNvPr id="4" name="Rectangle 3"/>
          <p:cNvSpPr/>
          <p:nvPr/>
        </p:nvSpPr>
        <p:spPr>
          <a:xfrm>
            <a:off x="2006600" y="4140309"/>
            <a:ext cx="5022850" cy="1815882"/>
          </a:xfrm>
          <a:prstGeom prst="rect">
            <a:avLst/>
          </a:prstGeom>
        </p:spPr>
        <p:txBody>
          <a:bodyPr wrap="square">
            <a:spAutoFit/>
          </a:bodyPr>
          <a:lstStyle/>
          <a:p>
            <a:pPr algn="ctr" rtl="1"/>
            <a:r>
              <a:rPr lang="ar-EG" sz="2800" b="1" dirty="0"/>
              <a:t>إعداد</a:t>
            </a:r>
          </a:p>
          <a:p>
            <a:pPr algn="ctr" rtl="1"/>
            <a:r>
              <a:rPr lang="ar-EG" sz="2800" b="1" dirty="0"/>
              <a:t>إيمان محمد رشوان</a:t>
            </a:r>
          </a:p>
          <a:p>
            <a:pPr algn="ctr" rtl="1"/>
            <a:r>
              <a:rPr lang="ar-EG" sz="2800" dirty="0"/>
              <a:t>أستاذ المناهج وطرق التدريس المساعد</a:t>
            </a:r>
          </a:p>
          <a:p>
            <a:pPr algn="ctr" rtl="1"/>
            <a:r>
              <a:rPr lang="ar-EG" sz="2800" dirty="0"/>
              <a:t>كلية التربية – جامعة سوهاج</a:t>
            </a:r>
          </a:p>
        </p:txBody>
      </p:sp>
    </p:spTree>
    <p:extLst>
      <p:ext uri="{BB962C8B-B14F-4D97-AF65-F5344CB8AC3E}">
        <p14:creationId xmlns:p14="http://schemas.microsoft.com/office/powerpoint/2010/main" val="181552855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202563364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813837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3276601"/>
            <a:ext cx="7205133" cy="1752599"/>
          </a:xfrm>
        </p:spPr>
        <p:txBody>
          <a:bodyPr>
            <a:noAutofit/>
          </a:bodyPr>
          <a:lstStyle/>
          <a:p>
            <a:pPr marL="0" indent="371475" algn="justLow">
              <a:buNone/>
            </a:pPr>
            <a:r>
              <a:rPr lang="ar-SA" sz="3200" b="1" dirty="0">
                <a:solidFill>
                  <a:schemeClr val="tx1"/>
                </a:solidFill>
              </a:rPr>
              <a:t>أن تكون كافية ولا تغير تركيب الهواء, بدون رائحة</a:t>
            </a:r>
            <a:r>
              <a:rPr lang="ar-SA" sz="3200" b="1" dirty="0" smtClean="0">
                <a:solidFill>
                  <a:schemeClr val="tx1"/>
                </a:solidFill>
              </a:rPr>
              <a:t>, </a:t>
            </a:r>
            <a:r>
              <a:rPr lang="ar-SA" sz="3200" b="1" dirty="0">
                <a:solidFill>
                  <a:schemeClr val="tx1"/>
                </a:solidFill>
              </a:rPr>
              <a:t>صحية واقتصادية</a:t>
            </a:r>
            <a:r>
              <a:rPr lang="ar-SA" sz="3200" b="1" dirty="0" smtClean="0"/>
              <a:t>.</a:t>
            </a:r>
            <a:endParaRPr lang="ar-EG" sz="3200" dirty="0"/>
          </a:p>
        </p:txBody>
      </p:sp>
      <p:sp>
        <p:nvSpPr>
          <p:cNvPr id="3" name="Title 2"/>
          <p:cNvSpPr>
            <a:spLocks noGrp="1"/>
          </p:cNvSpPr>
          <p:nvPr>
            <p:ph type="title"/>
          </p:nvPr>
        </p:nvSpPr>
        <p:spPr/>
        <p:txBody>
          <a:bodyPr/>
          <a:lstStyle/>
          <a:p>
            <a:r>
              <a:rPr lang="ar-EG" b="1" dirty="0" smtClean="0"/>
              <a:t>شروط التدفئة الصحية</a:t>
            </a:r>
            <a:endParaRPr lang="ar-EG" b="1" dirty="0"/>
          </a:p>
        </p:txBody>
      </p:sp>
    </p:spTree>
    <p:extLst>
      <p:ext uri="{BB962C8B-B14F-4D97-AF65-F5344CB8AC3E}">
        <p14:creationId xmlns:p14="http://schemas.microsoft.com/office/powerpoint/2010/main" val="148451947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lgn="justLow">
              <a:buNone/>
            </a:pPr>
            <a:r>
              <a:rPr lang="ar-SA" sz="3200" b="1" dirty="0"/>
              <a:t>تتجلى أهميتها في الوقاية من </a:t>
            </a:r>
            <a:r>
              <a:rPr lang="ar-SA" sz="3200" b="1" dirty="0" smtClean="0"/>
              <a:t>الأمراض</a:t>
            </a:r>
            <a:r>
              <a:rPr lang="ar-EG" sz="3200" b="1" dirty="0" smtClean="0"/>
              <a:t>، وهى ثلاثة أنواع:</a:t>
            </a:r>
          </a:p>
          <a:p>
            <a:pPr marL="0" indent="0" algn="justLow">
              <a:buNone/>
            </a:pPr>
            <a:endParaRPr lang="ar-EG" sz="3200" b="1" dirty="0" smtClean="0">
              <a:solidFill>
                <a:schemeClr val="tx1"/>
              </a:solidFill>
            </a:endParaRPr>
          </a:p>
        </p:txBody>
      </p:sp>
      <p:sp>
        <p:nvSpPr>
          <p:cNvPr id="3" name="Title 2"/>
          <p:cNvSpPr>
            <a:spLocks noGrp="1"/>
          </p:cNvSpPr>
          <p:nvPr>
            <p:ph type="title"/>
          </p:nvPr>
        </p:nvSpPr>
        <p:spPr/>
        <p:txBody>
          <a:bodyPr/>
          <a:lstStyle/>
          <a:p>
            <a:r>
              <a:rPr lang="ar-EG" b="1" dirty="0" smtClean="0"/>
              <a:t>النظافة</a:t>
            </a:r>
            <a:endParaRPr lang="ar-EG" b="1" dirty="0"/>
          </a:p>
        </p:txBody>
      </p:sp>
      <p:graphicFrame>
        <p:nvGraphicFramePr>
          <p:cNvPr id="6" name="Diagram 5"/>
          <p:cNvGraphicFramePr/>
          <p:nvPr>
            <p:extLst>
              <p:ext uri="{D42A27DB-BD31-4B8C-83A1-F6EECF244321}">
                <p14:modId xmlns:p14="http://schemas.microsoft.com/office/powerpoint/2010/main" val="2113395034"/>
              </p:ext>
            </p:extLst>
          </p:nvPr>
        </p:nvGraphicFramePr>
        <p:xfrm>
          <a:off x="1066800" y="2971800"/>
          <a:ext cx="60960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289639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Graphic spid="6"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133600"/>
            <a:ext cx="7696200" cy="3108543"/>
          </a:xfrm>
          <a:prstGeom prst="rect">
            <a:avLst/>
          </a:prstGeom>
        </p:spPr>
        <p:txBody>
          <a:bodyPr wrap="square">
            <a:spAutoFit/>
          </a:bodyPr>
          <a:lstStyle/>
          <a:p>
            <a:pPr marL="514350" lvl="0" indent="-514350" algn="justLow" rtl="1">
              <a:buFont typeface="+mj-lt"/>
              <a:buAutoNum type="arabicPeriod"/>
            </a:pPr>
            <a:r>
              <a:rPr lang="ar-SA" sz="3200" b="1" dirty="0"/>
              <a:t>طبيعية: عن طريق أشعة الشمس لأنها تقضي على الجراثيم بفعل الحرارة</a:t>
            </a:r>
            <a:r>
              <a:rPr lang="en-US" sz="3200" b="1" dirty="0"/>
              <a:t>.</a:t>
            </a:r>
            <a:endParaRPr lang="en-US" sz="3200" dirty="0"/>
          </a:p>
          <a:p>
            <a:pPr marL="514350" lvl="0" indent="-514350" algn="justLow" rtl="1">
              <a:buFont typeface="+mj-lt"/>
              <a:buAutoNum type="arabicPeriod"/>
            </a:pPr>
            <a:r>
              <a:rPr lang="ar-SA" sz="3200" b="1" dirty="0"/>
              <a:t>ميكانيكية: تتم بالمكنسة العادية أو الكهربائية</a:t>
            </a:r>
            <a:r>
              <a:rPr lang="en-US" sz="3200" b="1" dirty="0"/>
              <a:t>.</a:t>
            </a:r>
            <a:endParaRPr lang="en-US" sz="3200" dirty="0"/>
          </a:p>
          <a:p>
            <a:pPr marL="514350" indent="-514350" algn="justLow" rtl="1">
              <a:buFont typeface="+mj-lt"/>
              <a:buAutoNum type="arabicPeriod"/>
            </a:pPr>
            <a:r>
              <a:rPr lang="ar-SA" sz="3200" b="1" dirty="0" smtClean="0"/>
              <a:t>كيميائية</a:t>
            </a:r>
            <a:r>
              <a:rPr lang="ar-SA" sz="3200" b="1" dirty="0"/>
              <a:t>: باستعمال مواد كيماوية مثل المطهرات </a:t>
            </a:r>
            <a:r>
              <a:rPr lang="ar-SA" sz="3200" b="1" dirty="0" smtClean="0"/>
              <a:t>والصابون</a:t>
            </a:r>
            <a:r>
              <a:rPr lang="ar-EG" sz="3200" b="1" dirty="0" smtClean="0"/>
              <a:t>.</a:t>
            </a:r>
          </a:p>
          <a:p>
            <a:pPr marL="571500" indent="-571500" algn="justLow" rtl="1">
              <a:buFont typeface="Arial" panose="020B0604020202020204" pitchFamily="34" charset="0"/>
              <a:buChar char="•"/>
            </a:pPr>
            <a:endParaRPr lang="ar-EG" sz="3600" b="1" dirty="0"/>
          </a:p>
        </p:txBody>
      </p:sp>
    </p:spTree>
    <p:extLst>
      <p:ext uri="{BB962C8B-B14F-4D97-AF65-F5344CB8AC3E}">
        <p14:creationId xmlns:p14="http://schemas.microsoft.com/office/powerpoint/2010/main" val="1284119399"/>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3276600"/>
            <a:ext cx="7408333" cy="2048933"/>
          </a:xfrm>
        </p:spPr>
        <p:txBody>
          <a:bodyPr>
            <a:noAutofit/>
          </a:bodyPr>
          <a:lstStyle/>
          <a:p>
            <a:pPr marL="0" indent="542925" algn="justLow">
              <a:buNone/>
            </a:pPr>
            <a:r>
              <a:rPr lang="ar-SA" sz="3200" b="1" dirty="0"/>
              <a:t>عند تأثيث المنزل يجب الاقتصار على ما هو ضروري, وصحي, وبسيط, مع مراعاة تناسق الألوان والمساحة لإضفاء صفة جمالية على المنزل</a:t>
            </a:r>
            <a:r>
              <a:rPr lang="ar-EG" sz="3200" b="1" dirty="0" smtClean="0"/>
              <a:t>.</a:t>
            </a:r>
          </a:p>
        </p:txBody>
      </p:sp>
      <p:sp>
        <p:nvSpPr>
          <p:cNvPr id="3" name="Title 2"/>
          <p:cNvSpPr>
            <a:spLocks noGrp="1"/>
          </p:cNvSpPr>
          <p:nvPr>
            <p:ph type="title"/>
          </p:nvPr>
        </p:nvSpPr>
        <p:spPr/>
        <p:txBody>
          <a:bodyPr/>
          <a:lstStyle/>
          <a:p>
            <a:r>
              <a:rPr lang="ar-EG" b="1" dirty="0" smtClean="0"/>
              <a:t>التزيين</a:t>
            </a:r>
            <a:endParaRPr lang="ar-EG" b="1" dirty="0"/>
          </a:p>
        </p:txBody>
      </p:sp>
    </p:spTree>
    <p:extLst>
      <p:ext uri="{BB962C8B-B14F-4D97-AF65-F5344CB8AC3E}">
        <p14:creationId xmlns:p14="http://schemas.microsoft.com/office/powerpoint/2010/main" val="351366031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997006"/>
            <a:ext cx="7591168" cy="1754326"/>
          </a:xfrm>
          <a:prstGeom prst="rect">
            <a:avLst/>
          </a:prstGeom>
        </p:spPr>
        <p:txBody>
          <a:bodyPr wrap="square">
            <a:spAutoFit/>
          </a:bodyPr>
          <a:lstStyle/>
          <a:p>
            <a:pPr indent="371475" algn="justLow" rtl="1"/>
            <a:endParaRPr lang="ar-EG" sz="3600" b="1" dirty="0" smtClean="0"/>
          </a:p>
          <a:p>
            <a:pPr indent="371475" algn="justLow" rtl="1"/>
            <a:endParaRPr lang="ar-EG" sz="3600" b="1" dirty="0" smtClean="0"/>
          </a:p>
          <a:p>
            <a:pPr indent="371475" algn="justLow" rtl="1"/>
            <a:endParaRPr lang="ar-EG" sz="3600" b="1" dirty="0"/>
          </a:p>
        </p:txBody>
      </p:sp>
      <p:sp>
        <p:nvSpPr>
          <p:cNvPr id="4" name="Rectangle 3"/>
          <p:cNvSpPr/>
          <p:nvPr/>
        </p:nvSpPr>
        <p:spPr>
          <a:xfrm>
            <a:off x="3542482" y="768975"/>
            <a:ext cx="1982836" cy="769441"/>
          </a:xfrm>
          <a:prstGeom prst="rect">
            <a:avLst/>
          </a:prstGeom>
        </p:spPr>
        <p:txBody>
          <a:bodyPr wrap="square">
            <a:spAutoFit/>
          </a:bodyPr>
          <a:lstStyle/>
          <a:p>
            <a:pPr algn="ctr"/>
            <a:r>
              <a:rPr lang="ar-EG" sz="4400" b="1" dirty="0" smtClean="0">
                <a:ea typeface="+mj-ea"/>
              </a:rPr>
              <a:t>الإضاءة</a:t>
            </a:r>
            <a:endParaRPr lang="ar-EG" dirty="0"/>
          </a:p>
        </p:txBody>
      </p:sp>
      <p:cxnSp>
        <p:nvCxnSpPr>
          <p:cNvPr id="8" name="Straight Connector 7"/>
          <p:cNvCxnSpPr/>
          <p:nvPr/>
        </p:nvCxnSpPr>
        <p:spPr>
          <a:xfrm flipH="1">
            <a:off x="2971800" y="1892587"/>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172200" y="1892587"/>
            <a:ext cx="0" cy="393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971800" y="1892587"/>
            <a:ext cx="0" cy="393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334000" y="2286000"/>
            <a:ext cx="1447800" cy="584775"/>
          </a:xfrm>
          <a:prstGeom prst="rect">
            <a:avLst/>
          </a:prstGeom>
          <a:noFill/>
        </p:spPr>
        <p:txBody>
          <a:bodyPr wrap="square" rtlCol="1">
            <a:spAutoFit/>
          </a:bodyPr>
          <a:lstStyle/>
          <a:p>
            <a:pPr algn="ctr"/>
            <a:r>
              <a:rPr lang="ar-EG" sz="3200" b="1" dirty="0" smtClean="0"/>
              <a:t>طبيعية</a:t>
            </a:r>
            <a:endParaRPr lang="ar-EG" sz="3200" b="1" dirty="0"/>
          </a:p>
        </p:txBody>
      </p:sp>
      <p:sp>
        <p:nvSpPr>
          <p:cNvPr id="17" name="TextBox 16"/>
          <p:cNvSpPr txBox="1"/>
          <p:nvPr/>
        </p:nvSpPr>
        <p:spPr>
          <a:xfrm>
            <a:off x="2104979" y="2305870"/>
            <a:ext cx="1447800" cy="584775"/>
          </a:xfrm>
          <a:prstGeom prst="rect">
            <a:avLst/>
          </a:prstGeom>
          <a:noFill/>
        </p:spPr>
        <p:txBody>
          <a:bodyPr wrap="square" rtlCol="1">
            <a:spAutoFit/>
          </a:bodyPr>
          <a:lstStyle/>
          <a:p>
            <a:pPr algn="ctr"/>
            <a:r>
              <a:rPr lang="ar-EG" sz="3200" b="1" dirty="0" smtClean="0"/>
              <a:t>صناعية</a:t>
            </a:r>
            <a:endParaRPr lang="ar-EG" sz="3200" b="1" dirty="0"/>
          </a:p>
        </p:txBody>
      </p:sp>
      <p:graphicFrame>
        <p:nvGraphicFramePr>
          <p:cNvPr id="18" name="Diagram 17"/>
          <p:cNvGraphicFramePr/>
          <p:nvPr>
            <p:extLst>
              <p:ext uri="{D42A27DB-BD31-4B8C-83A1-F6EECF244321}">
                <p14:modId xmlns:p14="http://schemas.microsoft.com/office/powerpoint/2010/main" val="1711096544"/>
              </p:ext>
            </p:extLst>
          </p:nvPr>
        </p:nvGraphicFramePr>
        <p:xfrm>
          <a:off x="838200" y="2598256"/>
          <a:ext cx="3795584" cy="2888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20" name="Straight Arrow Connector 19"/>
          <p:cNvCxnSpPr/>
          <p:nvPr/>
        </p:nvCxnSpPr>
        <p:spPr>
          <a:xfrm>
            <a:off x="2828879" y="2870775"/>
            <a:ext cx="0" cy="329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802000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additive="base">
                                        <p:cTn id="14" dur="500" fill="hold"/>
                                        <p:tgtEl>
                                          <p:spTgt spid="14"/>
                                        </p:tgtEl>
                                        <p:attrNameLst>
                                          <p:attrName>ppt_x</p:attrName>
                                        </p:attrNameLst>
                                      </p:cBhvr>
                                      <p:tavLst>
                                        <p:tav tm="0">
                                          <p:val>
                                            <p:strVal val="#ppt_x"/>
                                          </p:val>
                                        </p:tav>
                                        <p:tav tm="100000">
                                          <p:val>
                                            <p:strVal val="#ppt_x"/>
                                          </p:val>
                                        </p:tav>
                                      </p:tavLst>
                                    </p:anim>
                                    <p:anim calcmode="lin" valueType="num">
                                      <p:cBhvr additive="base">
                                        <p:cTn id="1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500" fill="hold"/>
                                        <p:tgtEl>
                                          <p:spTgt spid="17"/>
                                        </p:tgtEl>
                                        <p:attrNameLst>
                                          <p:attrName>ppt_x</p:attrName>
                                        </p:attrNameLst>
                                      </p:cBhvr>
                                      <p:tavLst>
                                        <p:tav tm="0">
                                          <p:val>
                                            <p:strVal val="#ppt_x"/>
                                          </p:val>
                                        </p:tav>
                                        <p:tav tm="100000">
                                          <p:val>
                                            <p:strVal val="#ppt_x"/>
                                          </p:val>
                                        </p:tav>
                                      </p:tavLst>
                                    </p:anim>
                                    <p:anim calcmode="lin" valueType="num">
                                      <p:cBhvr additive="base">
                                        <p:cTn id="2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7" grpId="0"/>
      <p:bldGraphic spid="18"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362200"/>
            <a:ext cx="7696200" cy="3046988"/>
          </a:xfrm>
          <a:prstGeom prst="rect">
            <a:avLst/>
          </a:prstGeom>
        </p:spPr>
        <p:txBody>
          <a:bodyPr wrap="square">
            <a:spAutoFit/>
          </a:bodyPr>
          <a:lstStyle/>
          <a:p>
            <a:pPr indent="371475" algn="justLow" rtl="1">
              <a:lnSpc>
                <a:spcPct val="150000"/>
              </a:lnSpc>
            </a:pPr>
            <a:r>
              <a:rPr lang="ar-EG" sz="3200" b="1" dirty="0" smtClean="0">
                <a:solidFill>
                  <a:prstClr val="black"/>
                </a:solidFill>
              </a:rPr>
              <a:t>فالإضاءة التي تصلح لغرفة النوم تختلف عن الإضاءة التي تصلح في غرفة الأطفال أو المعيشة أو غرفة الطعام. والإضاءة التي تصلح للحمام تختلف عن الإضاءة التي تصلح للمطبخ.</a:t>
            </a:r>
            <a:endParaRPr lang="ar-EG" sz="3200" b="1" dirty="0">
              <a:solidFill>
                <a:prstClr val="black"/>
              </a:solidFill>
            </a:endParaRPr>
          </a:p>
        </p:txBody>
      </p:sp>
      <p:sp>
        <p:nvSpPr>
          <p:cNvPr id="3" name="Rectangle 2"/>
          <p:cNvSpPr/>
          <p:nvPr/>
        </p:nvSpPr>
        <p:spPr>
          <a:xfrm>
            <a:off x="1143000" y="684991"/>
            <a:ext cx="5716636" cy="1446550"/>
          </a:xfrm>
          <a:prstGeom prst="rect">
            <a:avLst/>
          </a:prstGeom>
        </p:spPr>
        <p:txBody>
          <a:bodyPr wrap="square">
            <a:spAutoFit/>
          </a:bodyPr>
          <a:lstStyle/>
          <a:p>
            <a:pPr algn="ctr" rtl="1"/>
            <a:r>
              <a:rPr lang="ar-EG" sz="4400" b="1" dirty="0" smtClean="0">
                <a:solidFill>
                  <a:srgbClr val="FF0000"/>
                </a:solidFill>
              </a:rPr>
              <a:t>تختلف </a:t>
            </a:r>
            <a:r>
              <a:rPr lang="ar-SA" sz="4400" b="1" dirty="0" smtClean="0">
                <a:solidFill>
                  <a:srgbClr val="FF0000"/>
                </a:solidFill>
              </a:rPr>
              <a:t>أنواع </a:t>
            </a:r>
            <a:r>
              <a:rPr lang="ar-SA" sz="4400" b="1" dirty="0">
                <a:solidFill>
                  <a:srgbClr val="FF0000"/>
                </a:solidFill>
              </a:rPr>
              <a:t>الإضاءة المناسبة </a:t>
            </a:r>
            <a:r>
              <a:rPr lang="ar-EG" sz="4400" b="1" dirty="0" smtClean="0">
                <a:solidFill>
                  <a:srgbClr val="FF0000"/>
                </a:solidFill>
              </a:rPr>
              <a:t>باختلاف </a:t>
            </a:r>
            <a:r>
              <a:rPr lang="ar-SA" sz="4400" b="1" dirty="0" smtClean="0">
                <a:solidFill>
                  <a:srgbClr val="FF0000"/>
                </a:solidFill>
              </a:rPr>
              <a:t>غرف المسكن</a:t>
            </a:r>
            <a:endParaRPr lang="ar-EG" dirty="0">
              <a:solidFill>
                <a:srgbClr val="FF0000"/>
              </a:solidFill>
            </a:endParaRPr>
          </a:p>
        </p:txBody>
      </p:sp>
    </p:spTree>
    <p:extLst>
      <p:ext uri="{BB962C8B-B14F-4D97-AF65-F5344CB8AC3E}">
        <p14:creationId xmlns:p14="http://schemas.microsoft.com/office/powerpoint/2010/main" val="48158331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95600"/>
            <a:ext cx="7408333" cy="2743200"/>
          </a:xfrm>
        </p:spPr>
        <p:txBody>
          <a:bodyPr>
            <a:noAutofit/>
          </a:bodyPr>
          <a:lstStyle/>
          <a:p>
            <a:pPr marL="0" indent="542925" algn="justLow">
              <a:buNone/>
            </a:pPr>
            <a:r>
              <a:rPr lang="ar-SA" sz="3200" b="1" dirty="0"/>
              <a:t>يستحب أن تكون الإضاءة في مركز السقف (الإضاءة العامة) إضاءة غير مباشرة، بحيث لا تبهر إضاءته عين الشخص المستلقي على السرير</a:t>
            </a:r>
            <a:r>
              <a:rPr lang="en-US" sz="3200" b="1" dirty="0"/>
              <a:t>.</a:t>
            </a:r>
            <a:r>
              <a:rPr lang="ar-SA" sz="3200" b="1" dirty="0"/>
              <a:t> وبديلاً لمصباح السقف يوجد شريط الإضاءة أو مصباح موجّه على خزانة ملابس ذات أبواب خفيفة الألوان.</a:t>
            </a:r>
            <a:endParaRPr lang="ar-EG" sz="3200" b="1" dirty="0" smtClean="0"/>
          </a:p>
        </p:txBody>
      </p:sp>
      <p:sp>
        <p:nvSpPr>
          <p:cNvPr id="3" name="Title 2"/>
          <p:cNvSpPr>
            <a:spLocks noGrp="1"/>
          </p:cNvSpPr>
          <p:nvPr>
            <p:ph type="title"/>
          </p:nvPr>
        </p:nvSpPr>
        <p:spPr/>
        <p:txBody>
          <a:bodyPr/>
          <a:lstStyle/>
          <a:p>
            <a:r>
              <a:rPr lang="ar-EG" b="1" dirty="0" smtClean="0"/>
              <a:t>غرفة النوم</a:t>
            </a:r>
            <a:endParaRPr lang="ar-EG" b="1" dirty="0"/>
          </a:p>
        </p:txBody>
      </p:sp>
    </p:spTree>
    <p:extLst>
      <p:ext uri="{BB962C8B-B14F-4D97-AF65-F5344CB8AC3E}">
        <p14:creationId xmlns:p14="http://schemas.microsoft.com/office/powerpoint/2010/main" val="18728522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95600"/>
            <a:ext cx="7408333" cy="3733800"/>
          </a:xfrm>
        </p:spPr>
        <p:txBody>
          <a:bodyPr>
            <a:noAutofit/>
          </a:bodyPr>
          <a:lstStyle/>
          <a:p>
            <a:pPr algn="justLow"/>
            <a:r>
              <a:rPr lang="ar-SA" sz="3200" b="1" dirty="0"/>
              <a:t>الإضاءة الليلية ترسل ضوءاً مريحاً وخفيفاً يجعل الأطفال يشعرون بأمان أكثر خلال الليل</a:t>
            </a:r>
            <a:r>
              <a:rPr lang="ar-SA" sz="3200" b="1" dirty="0" smtClean="0"/>
              <a:t>.</a:t>
            </a:r>
            <a:endParaRPr lang="ar-EG" sz="3200" b="1" dirty="0" smtClean="0"/>
          </a:p>
          <a:p>
            <a:pPr algn="justLow"/>
            <a:r>
              <a:rPr lang="ar-SA" sz="3200" b="1" dirty="0" smtClean="0"/>
              <a:t>استخدام </a:t>
            </a:r>
            <a:r>
              <a:rPr lang="ar-SA" sz="3200" b="1" dirty="0"/>
              <a:t>مصباح بغطاء داكن </a:t>
            </a:r>
            <a:r>
              <a:rPr lang="ar-SA" sz="3200" b="1" dirty="0" smtClean="0"/>
              <a:t>يرسل </a:t>
            </a:r>
            <a:r>
              <a:rPr lang="ar-SA" sz="3200" b="1" dirty="0"/>
              <a:t>ضوءاً خافتاً لا يزعج نوم </a:t>
            </a:r>
            <a:r>
              <a:rPr lang="ar-SA" sz="3200" b="1" dirty="0" smtClean="0"/>
              <a:t>الأطفال</a:t>
            </a:r>
            <a:r>
              <a:rPr lang="ar-EG" sz="3200" b="1" dirty="0" smtClean="0"/>
              <a:t>.</a:t>
            </a:r>
          </a:p>
          <a:p>
            <a:pPr algn="justLow"/>
            <a:r>
              <a:rPr lang="ar-SA" sz="3200" b="1" dirty="0"/>
              <a:t>تأكدي من أن المصابيح المستخدمة في غرف الأطفال محمية ضد العبث حتى لا يستطيع الأطفال العبث </a:t>
            </a:r>
            <a:r>
              <a:rPr lang="ar-SA" sz="3200" b="1" dirty="0" smtClean="0"/>
              <a:t>باللمبة</a:t>
            </a:r>
            <a:r>
              <a:rPr lang="ar-EG" sz="3200" b="1" dirty="0" smtClean="0"/>
              <a:t>.</a:t>
            </a:r>
          </a:p>
        </p:txBody>
      </p:sp>
      <p:sp>
        <p:nvSpPr>
          <p:cNvPr id="3" name="Title 2"/>
          <p:cNvSpPr>
            <a:spLocks noGrp="1"/>
          </p:cNvSpPr>
          <p:nvPr>
            <p:ph type="title"/>
          </p:nvPr>
        </p:nvSpPr>
        <p:spPr/>
        <p:txBody>
          <a:bodyPr/>
          <a:lstStyle/>
          <a:p>
            <a:r>
              <a:rPr lang="ar-EG" b="1" dirty="0" smtClean="0"/>
              <a:t>غرفة الأطفال</a:t>
            </a:r>
            <a:endParaRPr lang="ar-EG" b="1" dirty="0"/>
          </a:p>
        </p:txBody>
      </p:sp>
    </p:spTree>
    <p:extLst>
      <p:ext uri="{BB962C8B-B14F-4D97-AF65-F5344CB8AC3E}">
        <p14:creationId xmlns:p14="http://schemas.microsoft.com/office/powerpoint/2010/main" val="77850015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calcmode="lin" valueType="num">
                                      <p:cBhvr additive="base">
                                        <p:cTn id="20"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additive="base">
                                        <p:cTn id="2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95600"/>
            <a:ext cx="7408333" cy="2438400"/>
          </a:xfrm>
        </p:spPr>
        <p:txBody>
          <a:bodyPr>
            <a:noAutofit/>
          </a:bodyPr>
          <a:lstStyle/>
          <a:p>
            <a:pPr marL="0" indent="444500" algn="justLow">
              <a:buNone/>
            </a:pPr>
            <a:r>
              <a:rPr lang="ar-SA" sz="3200" b="1" dirty="0"/>
              <a:t>تحتاج إلى إضاءة غير مباشرة موجهة لأعلى في الحائط أو السقف إذا كان لونها فاتحا، أو أن يتم تخفيض الإضاءة الأصلية للغرفة في أثناء مشاهدة التليفزيون للنصف من جهة الخلف </a:t>
            </a:r>
            <a:r>
              <a:rPr lang="ar-SA" sz="3200" b="1" dirty="0" smtClean="0"/>
              <a:t>للمشاهد</a:t>
            </a:r>
            <a:r>
              <a:rPr lang="ar-EG" sz="3200" b="1" dirty="0" smtClean="0"/>
              <a:t>.</a:t>
            </a:r>
          </a:p>
        </p:txBody>
      </p:sp>
      <p:sp>
        <p:nvSpPr>
          <p:cNvPr id="3" name="Title 2"/>
          <p:cNvSpPr>
            <a:spLocks noGrp="1"/>
          </p:cNvSpPr>
          <p:nvPr>
            <p:ph type="title"/>
          </p:nvPr>
        </p:nvSpPr>
        <p:spPr/>
        <p:txBody>
          <a:bodyPr/>
          <a:lstStyle/>
          <a:p>
            <a:r>
              <a:rPr lang="ar-EG" b="1" dirty="0" smtClean="0"/>
              <a:t>غرفة المعيشة</a:t>
            </a:r>
            <a:endParaRPr lang="ar-EG" b="1" dirty="0"/>
          </a:p>
        </p:txBody>
      </p:sp>
    </p:spTree>
    <p:extLst>
      <p:ext uri="{BB962C8B-B14F-4D97-AF65-F5344CB8AC3E}">
        <p14:creationId xmlns:p14="http://schemas.microsoft.com/office/powerpoint/2010/main" val="343894121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2932252"/>
            <a:ext cx="7010400" cy="2862322"/>
          </a:xfrm>
          <a:prstGeom prst="rect">
            <a:avLst/>
          </a:prstGeom>
        </p:spPr>
        <p:txBody>
          <a:bodyPr wrap="square">
            <a:spAutoFit/>
          </a:bodyPr>
          <a:lstStyle/>
          <a:p>
            <a:pPr indent="371475" algn="justLow" rtl="1"/>
            <a:endParaRPr lang="ar-EG" sz="3600" b="1" dirty="0" smtClean="0">
              <a:solidFill>
                <a:prstClr val="black"/>
              </a:solidFill>
            </a:endParaRPr>
          </a:p>
          <a:p>
            <a:pPr indent="371475" algn="justLow" rtl="1"/>
            <a:endParaRPr lang="ar-EG" sz="3600" b="1" dirty="0" smtClean="0">
              <a:solidFill>
                <a:prstClr val="black"/>
              </a:solidFill>
            </a:endParaRPr>
          </a:p>
          <a:p>
            <a:pPr indent="371475" algn="justLow" rtl="1"/>
            <a:endParaRPr lang="ar-EG" sz="3600" b="1" dirty="0">
              <a:solidFill>
                <a:prstClr val="black"/>
              </a:solidFill>
            </a:endParaRPr>
          </a:p>
          <a:p>
            <a:pPr indent="98425" algn="justLow" rtl="1"/>
            <a:r>
              <a:rPr lang="ar-EG" sz="3600" b="1" dirty="0" smtClean="0">
                <a:solidFill>
                  <a:prstClr val="black"/>
                </a:solidFill>
              </a:rPr>
              <a:t>ما الفرق بين </a:t>
            </a:r>
            <a:r>
              <a:rPr lang="ar-EG" sz="3600" b="1" dirty="0">
                <a:solidFill>
                  <a:prstClr val="black"/>
                </a:solidFill>
              </a:rPr>
              <a:t>إ</a:t>
            </a:r>
            <a:r>
              <a:rPr lang="ar-EG" sz="3600" b="1" dirty="0" smtClean="0">
                <a:solidFill>
                  <a:prstClr val="black"/>
                </a:solidFill>
              </a:rPr>
              <a:t>حساسنا بالعيش داخل المسكن وإحساس من لا مسكن له؟</a:t>
            </a:r>
            <a:endParaRPr lang="ar-EG" sz="3600" b="1" dirty="0">
              <a:solidFill>
                <a:prstClr val="black"/>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109852"/>
            <a:ext cx="2976562" cy="2976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7476301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95600"/>
            <a:ext cx="7408333" cy="2438400"/>
          </a:xfrm>
        </p:spPr>
        <p:txBody>
          <a:bodyPr>
            <a:noAutofit/>
          </a:bodyPr>
          <a:lstStyle/>
          <a:p>
            <a:pPr marL="0" indent="444500" algn="justLow">
              <a:buNone/>
            </a:pPr>
            <a:r>
              <a:rPr lang="ar-SA" sz="3200" b="1" dirty="0"/>
              <a:t>تحتاج إلى إضاءة عامة مباشرة فوق مائدة الطعام، ويمكن إضافة إضاءة غير مركزة على المناطق الجانبية، كما قد تحتاج دواليب الفضيات ذات الواجهات الزجاجية الشفافة لإضاءة داخلية لإبراز قطع الفضية والكريستال أو أي قطع فنية جميلة</a:t>
            </a:r>
            <a:r>
              <a:rPr lang="ar-SA" sz="3200" b="1" dirty="0" smtClean="0"/>
              <a:t>.</a:t>
            </a:r>
            <a:endParaRPr lang="ar-EG" sz="3200" b="1" dirty="0" smtClean="0"/>
          </a:p>
        </p:txBody>
      </p:sp>
      <p:sp>
        <p:nvSpPr>
          <p:cNvPr id="3" name="Title 2"/>
          <p:cNvSpPr>
            <a:spLocks noGrp="1"/>
          </p:cNvSpPr>
          <p:nvPr>
            <p:ph type="title"/>
          </p:nvPr>
        </p:nvSpPr>
        <p:spPr/>
        <p:txBody>
          <a:bodyPr/>
          <a:lstStyle/>
          <a:p>
            <a:r>
              <a:rPr lang="ar-EG" b="1" dirty="0" smtClean="0"/>
              <a:t>غرفة المائدة</a:t>
            </a:r>
            <a:endParaRPr lang="ar-EG" b="1" dirty="0"/>
          </a:p>
        </p:txBody>
      </p:sp>
    </p:spTree>
    <p:extLst>
      <p:ext uri="{BB962C8B-B14F-4D97-AF65-F5344CB8AC3E}">
        <p14:creationId xmlns:p14="http://schemas.microsoft.com/office/powerpoint/2010/main" val="75913737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95600"/>
            <a:ext cx="7408333" cy="2438400"/>
          </a:xfrm>
        </p:spPr>
        <p:txBody>
          <a:bodyPr>
            <a:noAutofit/>
          </a:bodyPr>
          <a:lstStyle/>
          <a:p>
            <a:pPr marL="0" indent="444500" algn="justLow">
              <a:buNone/>
            </a:pPr>
            <a:r>
              <a:rPr lang="ar-SA" sz="3200" b="1" dirty="0"/>
              <a:t>يجب توفير إضاءة عامة في السقف مع توفير إضاءة مباشرة فوق مسطحات العمل كالمنضدة والبوتاجاز وأعلى الحوض، مع توفير الإضاءة الطبيعية الجيدة إلى جانب الصناعية</a:t>
            </a:r>
            <a:r>
              <a:rPr lang="ar-SA" sz="3200" b="1" dirty="0" smtClean="0"/>
              <a:t>.</a:t>
            </a:r>
            <a:endParaRPr lang="ar-EG" sz="3200" b="1" dirty="0" smtClean="0"/>
          </a:p>
        </p:txBody>
      </p:sp>
      <p:sp>
        <p:nvSpPr>
          <p:cNvPr id="3" name="Title 2"/>
          <p:cNvSpPr>
            <a:spLocks noGrp="1"/>
          </p:cNvSpPr>
          <p:nvPr>
            <p:ph type="title"/>
          </p:nvPr>
        </p:nvSpPr>
        <p:spPr/>
        <p:txBody>
          <a:bodyPr/>
          <a:lstStyle/>
          <a:p>
            <a:r>
              <a:rPr lang="ar-EG" b="1" dirty="0" smtClean="0"/>
              <a:t>المطبخ</a:t>
            </a:r>
            <a:endParaRPr lang="ar-EG" b="1" dirty="0"/>
          </a:p>
        </p:txBody>
      </p:sp>
    </p:spTree>
    <p:extLst>
      <p:ext uri="{BB962C8B-B14F-4D97-AF65-F5344CB8AC3E}">
        <p14:creationId xmlns:p14="http://schemas.microsoft.com/office/powerpoint/2010/main" val="280192351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95600"/>
            <a:ext cx="7408333" cy="3581400"/>
          </a:xfrm>
        </p:spPr>
        <p:txBody>
          <a:bodyPr>
            <a:noAutofit/>
          </a:bodyPr>
          <a:lstStyle/>
          <a:p>
            <a:pPr marL="0" indent="444500" algn="justLow">
              <a:buNone/>
            </a:pPr>
            <a:r>
              <a:rPr lang="ar-SA" sz="3200" b="1" dirty="0"/>
              <a:t>إضاءة عامة في منتصف السقف، مع وجود إضاءة مركزة عند البانيو وحول مرآة حوض الحمام، ويراعى أن تكون الإضاءة حول مرآة الحوض لا تنعكس على المرآة حتى لا تؤذي عين المستخدم. ولا داعي لاستخدام الستائر في الحمّام، دع الضوء يدخل، ويمكن استخدام زجاج </a:t>
            </a:r>
            <a:r>
              <a:rPr lang="ar-SA" sz="3200" b="1" dirty="0" smtClean="0"/>
              <a:t>بلوري </a:t>
            </a:r>
            <a:r>
              <a:rPr lang="ar-SA" sz="3200" b="1" dirty="0"/>
              <a:t>يسمح بدخول الضوء ويحافظ على الخصوصية</a:t>
            </a:r>
            <a:r>
              <a:rPr lang="ar-SA" sz="3200" b="1" dirty="0" smtClean="0"/>
              <a:t>.</a:t>
            </a:r>
            <a:endParaRPr lang="ar-EG" sz="3200" b="1" dirty="0" smtClean="0"/>
          </a:p>
        </p:txBody>
      </p:sp>
      <p:sp>
        <p:nvSpPr>
          <p:cNvPr id="3" name="Title 2"/>
          <p:cNvSpPr>
            <a:spLocks noGrp="1"/>
          </p:cNvSpPr>
          <p:nvPr>
            <p:ph type="title"/>
          </p:nvPr>
        </p:nvSpPr>
        <p:spPr/>
        <p:txBody>
          <a:bodyPr/>
          <a:lstStyle/>
          <a:p>
            <a:r>
              <a:rPr lang="ar-EG" b="1" dirty="0" smtClean="0"/>
              <a:t>الحمام</a:t>
            </a:r>
            <a:endParaRPr lang="ar-EG" b="1" dirty="0"/>
          </a:p>
        </p:txBody>
      </p:sp>
    </p:spTree>
    <p:extLst>
      <p:ext uri="{BB962C8B-B14F-4D97-AF65-F5344CB8AC3E}">
        <p14:creationId xmlns:p14="http://schemas.microsoft.com/office/powerpoint/2010/main" val="19978839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895600"/>
            <a:ext cx="7315200" cy="2429933"/>
          </a:xfrm>
        </p:spPr>
        <p:txBody>
          <a:bodyPr>
            <a:normAutofit/>
          </a:bodyPr>
          <a:lstStyle/>
          <a:p>
            <a:pPr marL="0" indent="0" algn="justLow">
              <a:buNone/>
            </a:pPr>
            <a:r>
              <a:rPr lang="ar-EG" sz="3600" b="1" dirty="0" smtClean="0">
                <a:solidFill>
                  <a:schemeClr val="tx1"/>
                </a:solidFill>
              </a:rPr>
              <a:t>”اشكركم على حسن متابعتكن</a:t>
            </a:r>
            <a:r>
              <a:rPr lang="ar-SA" sz="3600" b="1" dirty="0" smtClean="0">
                <a:solidFill>
                  <a:schemeClr val="tx1"/>
                </a:solidFill>
              </a:rPr>
              <a:t>“</a:t>
            </a:r>
            <a:endParaRPr lang="ar-EG" sz="3600" b="1" dirty="0" smtClean="0">
              <a:solidFill>
                <a:schemeClr val="tx1"/>
              </a:solidFill>
            </a:endParaRPr>
          </a:p>
          <a:p>
            <a:pPr marL="0" indent="0" algn="l">
              <a:buNone/>
            </a:pPr>
            <a:r>
              <a:rPr lang="ar-EG" sz="3600" b="1" dirty="0" smtClean="0">
                <a:solidFill>
                  <a:srgbClr val="FF0000"/>
                </a:solidFill>
              </a:rPr>
              <a:t>في رعاية الله وآمنه</a:t>
            </a:r>
            <a:endParaRPr lang="ar-EG" b="1" dirty="0">
              <a:solidFill>
                <a:srgbClr val="FF0000"/>
              </a:solidFill>
            </a:endParaRPr>
          </a:p>
        </p:txBody>
      </p:sp>
    </p:spTree>
    <p:extLst>
      <p:ext uri="{BB962C8B-B14F-4D97-AF65-F5344CB8AC3E}">
        <p14:creationId xmlns:p14="http://schemas.microsoft.com/office/powerpoint/2010/main" val="308645502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7865076" cy="2133600"/>
          </a:xfrm>
        </p:spPr>
        <p:txBody>
          <a:bodyPr>
            <a:noAutofit/>
          </a:bodyPr>
          <a:lstStyle/>
          <a:p>
            <a:pPr marL="0" indent="0" algn="justLow">
              <a:buNone/>
            </a:pPr>
            <a:r>
              <a:rPr lang="ar-EG" sz="3600" dirty="0" smtClean="0"/>
              <a:t>هل فكرنا يومًا ما هل يستطيع أحدنا العيش خارج منزله؟</a:t>
            </a:r>
            <a:endParaRPr lang="ar-EG" sz="3600" dirty="0"/>
          </a:p>
          <a:p>
            <a:pPr marL="0" indent="0" algn="ctr">
              <a:buNone/>
            </a:pPr>
            <a:r>
              <a:rPr lang="ar-EG" sz="3600" b="1" dirty="0" smtClean="0">
                <a:solidFill>
                  <a:srgbClr val="FF0000"/>
                </a:solidFill>
              </a:rPr>
              <a:t>هذا ما سنعرفه من خلال محتوى المحاضرة </a:t>
            </a:r>
            <a:endParaRPr lang="ar-EG" sz="3600" dirty="0">
              <a:solidFill>
                <a:srgbClr val="FF0000"/>
              </a:solidFill>
            </a:endParaRPr>
          </a:p>
        </p:txBody>
      </p:sp>
    </p:spTree>
    <p:extLst>
      <p:ext uri="{BB962C8B-B14F-4D97-AF65-F5344CB8AC3E}">
        <p14:creationId xmlns:p14="http://schemas.microsoft.com/office/powerpoint/2010/main" val="252610940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819401"/>
            <a:ext cx="7205133" cy="3352800"/>
          </a:xfrm>
        </p:spPr>
        <p:txBody>
          <a:bodyPr>
            <a:noAutofit/>
          </a:bodyPr>
          <a:lstStyle/>
          <a:p>
            <a:pPr marL="0" indent="444500" algn="justLow">
              <a:buNone/>
            </a:pPr>
            <a:r>
              <a:rPr lang="ar-SA" sz="3200" b="1" dirty="0"/>
              <a:t>يعد المسكن أحد الضروريات المهمة للأفراد والذي يساعد على تشكيل بعض سلوكياتهم، كما يساعد أيضًا على إشباع العديد من احتياجاتهم الجسمية والاجتماعية والنفسية والتي تعمل على تدعيم وتوطيد العلاقات السوية بين أفراد الأسرة، فالمسكن المناسب يعد من أهم حقوق الفرد في حياة كريمة</a:t>
            </a:r>
            <a:r>
              <a:rPr lang="ar-SA" sz="3200" b="1" dirty="0" smtClean="0"/>
              <a:t>.</a:t>
            </a:r>
            <a:endParaRPr lang="ar-EG" sz="3200" dirty="0"/>
          </a:p>
        </p:txBody>
      </p:sp>
      <p:sp>
        <p:nvSpPr>
          <p:cNvPr id="3" name="Title 2"/>
          <p:cNvSpPr>
            <a:spLocks noGrp="1"/>
          </p:cNvSpPr>
          <p:nvPr>
            <p:ph type="title"/>
          </p:nvPr>
        </p:nvSpPr>
        <p:spPr/>
        <p:txBody>
          <a:bodyPr/>
          <a:lstStyle/>
          <a:p>
            <a:r>
              <a:rPr lang="ar-EG" b="1" dirty="0" smtClean="0"/>
              <a:t>المسكن</a:t>
            </a:r>
            <a:endParaRPr lang="ar-EG" b="1" dirty="0"/>
          </a:p>
        </p:txBody>
      </p:sp>
    </p:spTree>
    <p:extLst>
      <p:ext uri="{BB962C8B-B14F-4D97-AF65-F5344CB8AC3E}">
        <p14:creationId xmlns:p14="http://schemas.microsoft.com/office/powerpoint/2010/main" val="11116272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3352800"/>
            <a:ext cx="7408333" cy="2277533"/>
          </a:xfrm>
        </p:spPr>
        <p:txBody>
          <a:bodyPr>
            <a:noAutofit/>
          </a:bodyPr>
          <a:lstStyle/>
          <a:p>
            <a:pPr marL="0" indent="371475" algn="justLow">
              <a:buNone/>
            </a:pPr>
            <a:r>
              <a:rPr lang="ar-SA" sz="3200" b="1" dirty="0"/>
              <a:t>المسكن هو المكان الذي يحمي الفرد ويأويه ويوفر له حريته الشخصية ويتيح له فرصة أداء أعماله، كما يتيح فرص التفاعل والمشاركة بين أفراد الأسرة </a:t>
            </a:r>
            <a:r>
              <a:rPr lang="ar-SA" sz="3200" b="1" dirty="0" smtClean="0"/>
              <a:t>الواحدة</a:t>
            </a:r>
            <a:r>
              <a:rPr lang="ar-EG" sz="3200" b="1" dirty="0" smtClean="0"/>
              <a:t>.</a:t>
            </a:r>
            <a:endParaRPr lang="ar-EG" sz="3200" dirty="0"/>
          </a:p>
        </p:txBody>
      </p:sp>
      <p:sp>
        <p:nvSpPr>
          <p:cNvPr id="3" name="Title 2"/>
          <p:cNvSpPr>
            <a:spLocks noGrp="1"/>
          </p:cNvSpPr>
          <p:nvPr>
            <p:ph type="title"/>
          </p:nvPr>
        </p:nvSpPr>
        <p:spPr/>
        <p:txBody>
          <a:bodyPr/>
          <a:lstStyle/>
          <a:p>
            <a:r>
              <a:rPr lang="ar-SA" b="1" dirty="0"/>
              <a:t>تعريف المسكن</a:t>
            </a:r>
            <a:endParaRPr lang="ar-EG" b="1" dirty="0"/>
          </a:p>
        </p:txBody>
      </p:sp>
    </p:spTree>
    <p:extLst>
      <p:ext uri="{BB962C8B-B14F-4D97-AF65-F5344CB8AC3E}">
        <p14:creationId xmlns:p14="http://schemas.microsoft.com/office/powerpoint/2010/main" val="234135289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2590800"/>
            <a:ext cx="7408333" cy="3276600"/>
          </a:xfrm>
        </p:spPr>
        <p:txBody>
          <a:bodyPr>
            <a:noAutofit/>
          </a:bodyPr>
          <a:lstStyle/>
          <a:p>
            <a:pPr lvl="0" algn="justLow"/>
            <a:r>
              <a:rPr lang="ar-SA" sz="3200" b="1" dirty="0">
                <a:solidFill>
                  <a:srgbClr val="FF0000"/>
                </a:solidFill>
              </a:rPr>
              <a:t>المأوى</a:t>
            </a:r>
            <a:r>
              <a:rPr lang="ar-SA" sz="3200" b="1" dirty="0"/>
              <a:t>: فالمسكن يحمي الفرد من التقلبات الجوية واختلاف درجات الحرارة وتحقيق الحاجات الجسدية.</a:t>
            </a:r>
            <a:endParaRPr lang="en-US" sz="3200" dirty="0"/>
          </a:p>
          <a:p>
            <a:pPr lvl="0" algn="justLow"/>
            <a:r>
              <a:rPr lang="ar-SA" sz="3200" b="1" dirty="0">
                <a:solidFill>
                  <a:srgbClr val="FF0000"/>
                </a:solidFill>
              </a:rPr>
              <a:t>الحماية</a:t>
            </a:r>
            <a:r>
              <a:rPr lang="ar-SA" sz="3200" b="1" dirty="0"/>
              <a:t>: حيث يوفر الأمن الذاتي للأشخاص، ففي المسكن يجد الفرد الرعاية والعناية من باقي أفراد الأسرة، كذلك المحافظة على صحة وسلامة الفرد.</a:t>
            </a:r>
            <a:endParaRPr lang="en-US" sz="3200" dirty="0"/>
          </a:p>
        </p:txBody>
      </p:sp>
      <p:sp>
        <p:nvSpPr>
          <p:cNvPr id="3" name="Title 2"/>
          <p:cNvSpPr>
            <a:spLocks noGrp="1"/>
          </p:cNvSpPr>
          <p:nvPr>
            <p:ph type="title"/>
          </p:nvPr>
        </p:nvSpPr>
        <p:spPr/>
        <p:txBody>
          <a:bodyPr/>
          <a:lstStyle/>
          <a:p>
            <a:r>
              <a:rPr lang="ar-EG" b="1" dirty="0" smtClean="0"/>
              <a:t>وظيفة</a:t>
            </a:r>
            <a:r>
              <a:rPr lang="ar-SA" b="1" dirty="0" smtClean="0"/>
              <a:t> </a:t>
            </a:r>
            <a:r>
              <a:rPr lang="ar-SA" b="1" dirty="0"/>
              <a:t>المسكن</a:t>
            </a:r>
            <a:endParaRPr lang="ar-EG" b="1" dirty="0"/>
          </a:p>
        </p:txBody>
      </p:sp>
    </p:spTree>
    <p:extLst>
      <p:ext uri="{BB962C8B-B14F-4D97-AF65-F5344CB8AC3E}">
        <p14:creationId xmlns:p14="http://schemas.microsoft.com/office/powerpoint/2010/main" val="20475744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500"/>
                                        <p:tgtEl>
                                          <p:spTgt spid="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828800"/>
            <a:ext cx="7696200" cy="3539430"/>
          </a:xfrm>
          <a:prstGeom prst="rect">
            <a:avLst/>
          </a:prstGeom>
        </p:spPr>
        <p:txBody>
          <a:bodyPr wrap="square">
            <a:spAutoFit/>
          </a:bodyPr>
          <a:lstStyle/>
          <a:p>
            <a:pPr marL="571500" indent="-398463" algn="justLow" rtl="1">
              <a:buFont typeface="Arial" panose="020B0604020202020204" pitchFamily="34" charset="0"/>
              <a:buChar char="•"/>
            </a:pPr>
            <a:r>
              <a:rPr lang="ar-SA" sz="3200" b="1" dirty="0">
                <a:solidFill>
                  <a:srgbClr val="FF0000"/>
                </a:solidFill>
              </a:rPr>
              <a:t>وسيط التسهيل</a:t>
            </a:r>
            <a:r>
              <a:rPr lang="ar-SA" sz="3200" b="1" dirty="0"/>
              <a:t>: يعمل المسكن على راحة من يعيشون بداخله كما يسهل مزاولة أنشطتهم الاجتماعية والاقتصادية وذلك بتوفير المرافق والخدمات العامة</a:t>
            </a:r>
            <a:r>
              <a:rPr lang="ar-SA" sz="3200" b="1" dirty="0" smtClean="0"/>
              <a:t>.</a:t>
            </a:r>
            <a:endParaRPr lang="ar-EG" sz="3200" b="1" dirty="0" smtClean="0"/>
          </a:p>
          <a:p>
            <a:pPr marL="571500" indent="-398463" algn="justLow" rtl="1">
              <a:buFont typeface="Arial" panose="020B0604020202020204" pitchFamily="34" charset="0"/>
              <a:buChar char="•"/>
            </a:pPr>
            <a:r>
              <a:rPr lang="ar-SA" sz="3200" b="1" dirty="0">
                <a:solidFill>
                  <a:srgbClr val="FF0000"/>
                </a:solidFill>
              </a:rPr>
              <a:t>توفير الحرية والخصوصية للفرد</a:t>
            </a:r>
            <a:r>
              <a:rPr lang="ar-SA" sz="3200" b="1" dirty="0"/>
              <a:t>: حيث يقوم بجميع الأعمال التي يرغبها لإشباع خمس حاجات رئيسة لديه وهى تحقيق الذات، التقدير، الاحتياجات الاجتماعية، الأمن والسلامة، الاحتياجات </a:t>
            </a:r>
            <a:r>
              <a:rPr lang="ar-SA" sz="3200" b="1" dirty="0" smtClean="0"/>
              <a:t>الجسمية. </a:t>
            </a:r>
            <a:endParaRPr lang="ar-EG" sz="3200" b="1" dirty="0"/>
          </a:p>
        </p:txBody>
      </p:sp>
    </p:spTree>
    <p:extLst>
      <p:ext uri="{BB962C8B-B14F-4D97-AF65-F5344CB8AC3E}">
        <p14:creationId xmlns:p14="http://schemas.microsoft.com/office/powerpoint/2010/main" val="64797898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828800"/>
            <a:ext cx="7696200" cy="584775"/>
          </a:xfrm>
          <a:prstGeom prst="rect">
            <a:avLst/>
          </a:prstGeom>
        </p:spPr>
        <p:txBody>
          <a:bodyPr wrap="square">
            <a:spAutoFit/>
          </a:bodyPr>
          <a:lstStyle/>
          <a:p>
            <a:pPr marL="173037" algn="justLow" rtl="1"/>
            <a:endParaRPr lang="ar-EG" sz="3200" b="1" dirty="0">
              <a:solidFill>
                <a:prstClr val="black"/>
              </a:solidFill>
            </a:endParaRPr>
          </a:p>
        </p:txBody>
      </p:sp>
      <p:graphicFrame>
        <p:nvGraphicFramePr>
          <p:cNvPr id="4" name="Diagram 3"/>
          <p:cNvGraphicFramePr/>
          <p:nvPr>
            <p:extLst>
              <p:ext uri="{D42A27DB-BD31-4B8C-83A1-F6EECF244321}">
                <p14:modId xmlns:p14="http://schemas.microsoft.com/office/powerpoint/2010/main" val="579950014"/>
              </p:ext>
            </p:extLst>
          </p:nvPr>
        </p:nvGraphicFramePr>
        <p:xfrm>
          <a:off x="1562100" y="1828800"/>
          <a:ext cx="65913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762000" y="780136"/>
            <a:ext cx="5333000" cy="769441"/>
          </a:xfrm>
          <a:prstGeom prst="rect">
            <a:avLst/>
          </a:prstGeom>
        </p:spPr>
        <p:txBody>
          <a:bodyPr wrap="square">
            <a:spAutoFit/>
          </a:bodyPr>
          <a:lstStyle/>
          <a:p>
            <a:pPr algn="ctr"/>
            <a:r>
              <a:rPr lang="ar-EG" sz="4400" b="1" dirty="0" smtClean="0">
                <a:ea typeface="+mj-ea"/>
              </a:rPr>
              <a:t>شروط</a:t>
            </a:r>
            <a:r>
              <a:rPr lang="ar-SA" sz="4400" b="1" dirty="0" smtClean="0">
                <a:ea typeface="+mj-ea"/>
              </a:rPr>
              <a:t> المسكن</a:t>
            </a:r>
            <a:r>
              <a:rPr lang="ar-EG" sz="4400" b="1" dirty="0" smtClean="0">
                <a:ea typeface="+mj-ea"/>
              </a:rPr>
              <a:t> الصحي</a:t>
            </a:r>
            <a:endParaRPr lang="ar-EG" dirty="0"/>
          </a:p>
        </p:txBody>
      </p:sp>
    </p:spTree>
    <p:extLst>
      <p:ext uri="{BB962C8B-B14F-4D97-AF65-F5344CB8AC3E}">
        <p14:creationId xmlns:p14="http://schemas.microsoft.com/office/powerpoint/2010/main" val="222354525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856744066"/>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354525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Waveform">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4.xml><?xml version="1.0" encoding="utf-8"?>
<a:theme xmlns:a="http://schemas.openxmlformats.org/drawingml/2006/main" name="2_Waveform">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1240</TotalTime>
  <Words>625</Words>
  <Application>Microsoft Office PowerPoint</Application>
  <PresentationFormat>On-screen Show (4:3)</PresentationFormat>
  <Paragraphs>69</Paragraphs>
  <Slides>23</Slides>
  <Notes>0</Notes>
  <HiddenSlides>0</HiddenSlides>
  <MMClips>0</MMClips>
  <ScaleCrop>false</ScaleCrop>
  <HeadingPairs>
    <vt:vector size="4" baseType="variant">
      <vt:variant>
        <vt:lpstr>Theme</vt:lpstr>
      </vt:variant>
      <vt:variant>
        <vt:i4>4</vt:i4>
      </vt:variant>
      <vt:variant>
        <vt:lpstr>Slide Titles</vt:lpstr>
      </vt:variant>
      <vt:variant>
        <vt:i4>23</vt:i4>
      </vt:variant>
    </vt:vector>
  </HeadingPairs>
  <TitlesOfParts>
    <vt:vector size="27" baseType="lpstr">
      <vt:lpstr>Waveform</vt:lpstr>
      <vt:lpstr>Office Theme</vt:lpstr>
      <vt:lpstr>1_Waveform</vt:lpstr>
      <vt:lpstr>2_Waveform</vt:lpstr>
      <vt:lpstr>المسكن وتأثيثه</vt:lpstr>
      <vt:lpstr>PowerPoint Presentation</vt:lpstr>
      <vt:lpstr>PowerPoint Presentation</vt:lpstr>
      <vt:lpstr>المسكن</vt:lpstr>
      <vt:lpstr>تعريف المسكن</vt:lpstr>
      <vt:lpstr>وظيفة المسكن</vt:lpstr>
      <vt:lpstr>PowerPoint Presentation</vt:lpstr>
      <vt:lpstr>PowerPoint Presentation</vt:lpstr>
      <vt:lpstr>PowerPoint Presentation</vt:lpstr>
      <vt:lpstr>PowerPoint Presentation</vt:lpstr>
      <vt:lpstr>شروط التدفئة الصحية</vt:lpstr>
      <vt:lpstr>النظافة</vt:lpstr>
      <vt:lpstr>PowerPoint Presentation</vt:lpstr>
      <vt:lpstr>التزيين</vt:lpstr>
      <vt:lpstr>PowerPoint Presentation</vt:lpstr>
      <vt:lpstr>PowerPoint Presentation</vt:lpstr>
      <vt:lpstr>غرفة النوم</vt:lpstr>
      <vt:lpstr>غرفة الأطفال</vt:lpstr>
      <vt:lpstr>غرفة المعيشة</vt:lpstr>
      <vt:lpstr>غرفة المائدة</vt:lpstr>
      <vt:lpstr>المطبخ</vt:lpstr>
      <vt:lpstr>الحمام</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تعليم الطفل الارقام  والعد</dc:title>
  <dc:creator>EDU</dc:creator>
  <cp:lastModifiedBy>EDU</cp:lastModifiedBy>
  <cp:revision>120</cp:revision>
  <dcterms:created xsi:type="dcterms:W3CDTF">2006-08-16T00:00:00Z</dcterms:created>
  <dcterms:modified xsi:type="dcterms:W3CDTF">2020-03-21T12:35:35Z</dcterms:modified>
</cp:coreProperties>
</file>